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4" r:id="rId1"/>
  </p:sldMasterIdLst>
  <p:notesMasterIdLst>
    <p:notesMasterId r:id="rId34"/>
  </p:notesMasterIdLst>
  <p:handoutMasterIdLst>
    <p:handoutMasterId r:id="rId35"/>
  </p:handoutMasterIdLst>
  <p:sldIdLst>
    <p:sldId id="260" r:id="rId2"/>
    <p:sldId id="529" r:id="rId3"/>
    <p:sldId id="531" r:id="rId4"/>
    <p:sldId id="587" r:id="rId5"/>
    <p:sldId id="577" r:id="rId6"/>
    <p:sldId id="580" r:id="rId7"/>
    <p:sldId id="581" r:id="rId8"/>
    <p:sldId id="582" r:id="rId9"/>
    <p:sldId id="583" r:id="rId10"/>
    <p:sldId id="584" r:id="rId11"/>
    <p:sldId id="586" r:id="rId12"/>
    <p:sldId id="499" r:id="rId13"/>
    <p:sldId id="500" r:id="rId14"/>
    <p:sldId id="501" r:id="rId15"/>
    <p:sldId id="502" r:id="rId16"/>
    <p:sldId id="503" r:id="rId17"/>
    <p:sldId id="504" r:id="rId18"/>
    <p:sldId id="505" r:id="rId19"/>
    <p:sldId id="506" r:id="rId20"/>
    <p:sldId id="507" r:id="rId21"/>
    <p:sldId id="508" r:id="rId22"/>
    <p:sldId id="509" r:id="rId23"/>
    <p:sldId id="510" r:id="rId24"/>
    <p:sldId id="511" r:id="rId25"/>
    <p:sldId id="512" r:id="rId26"/>
    <p:sldId id="547" r:id="rId27"/>
    <p:sldId id="548" r:id="rId28"/>
    <p:sldId id="543" r:id="rId29"/>
    <p:sldId id="544" r:id="rId30"/>
    <p:sldId id="545" r:id="rId31"/>
    <p:sldId id="546" r:id="rId32"/>
    <p:sldId id="513" r:id="rId33"/>
  </p:sldIdLst>
  <p:sldSz cx="9144000" cy="6858000" type="screen4x3"/>
  <p:notesSz cx="6797675" cy="987425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0" autoAdjust="0"/>
    <p:restoredTop sz="96376" autoAdjust="0"/>
  </p:normalViewPr>
  <p:slideViewPr>
    <p:cSldViewPr>
      <p:cViewPr>
        <p:scale>
          <a:sx n="66" d="100"/>
          <a:sy n="66" d="100"/>
        </p:scale>
        <p:origin x="-1692" y="-5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972"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1" y="0"/>
            <a:ext cx="2968625" cy="494187"/>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GB"/>
          </a:p>
        </p:txBody>
      </p:sp>
      <p:sp>
        <p:nvSpPr>
          <p:cNvPr id="11267" name="Rectangle 3"/>
          <p:cNvSpPr>
            <a:spLocks noGrp="1" noChangeArrowheads="1"/>
          </p:cNvSpPr>
          <p:nvPr>
            <p:ph type="dt" sz="quarter" idx="1"/>
          </p:nvPr>
        </p:nvSpPr>
        <p:spPr bwMode="auto">
          <a:xfrm>
            <a:off x="3859214" y="0"/>
            <a:ext cx="2968625" cy="494187"/>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GB"/>
          </a:p>
        </p:txBody>
      </p:sp>
      <p:sp>
        <p:nvSpPr>
          <p:cNvPr id="11268" name="Rectangle 4"/>
          <p:cNvSpPr>
            <a:spLocks noGrp="1" noChangeArrowheads="1"/>
          </p:cNvSpPr>
          <p:nvPr>
            <p:ph type="ftr" sz="quarter" idx="2"/>
          </p:nvPr>
        </p:nvSpPr>
        <p:spPr bwMode="auto">
          <a:xfrm>
            <a:off x="1" y="9380065"/>
            <a:ext cx="2968625" cy="494186"/>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GB"/>
          </a:p>
        </p:txBody>
      </p:sp>
      <p:sp>
        <p:nvSpPr>
          <p:cNvPr id="11269" name="Rectangle 5"/>
          <p:cNvSpPr>
            <a:spLocks noGrp="1" noChangeArrowheads="1"/>
          </p:cNvSpPr>
          <p:nvPr>
            <p:ph type="sldNum" sz="quarter" idx="3"/>
          </p:nvPr>
        </p:nvSpPr>
        <p:spPr bwMode="auto">
          <a:xfrm>
            <a:off x="3859214" y="9380065"/>
            <a:ext cx="2968625" cy="494186"/>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ADD04789-1231-4231-9062-395F0FE960B7}" type="slidenum">
              <a:rPr lang="en-GB"/>
              <a:pPr>
                <a:defRPr/>
              </a:pPr>
              <a:t>‹#›</a:t>
            </a:fld>
            <a:endParaRPr lang="en-GB"/>
          </a:p>
        </p:txBody>
      </p:sp>
    </p:spTree>
    <p:extLst>
      <p:ext uri="{BB962C8B-B14F-4D97-AF65-F5344CB8AC3E}">
        <p14:creationId xmlns:p14="http://schemas.microsoft.com/office/powerpoint/2010/main" val="4218961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54338" cy="45945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GB"/>
          </a:p>
        </p:txBody>
      </p:sp>
      <p:sp>
        <p:nvSpPr>
          <p:cNvPr id="8195" name="Rectangle 3"/>
          <p:cNvSpPr>
            <a:spLocks noGrp="1" noChangeArrowheads="1"/>
          </p:cNvSpPr>
          <p:nvPr>
            <p:ph type="dt" idx="1"/>
          </p:nvPr>
        </p:nvSpPr>
        <p:spPr bwMode="auto">
          <a:xfrm>
            <a:off x="3886200" y="0"/>
            <a:ext cx="2878138" cy="45945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GB"/>
          </a:p>
        </p:txBody>
      </p:sp>
      <p:sp>
        <p:nvSpPr>
          <p:cNvPr id="34820" name="Rectangle 4"/>
          <p:cNvSpPr>
            <a:spLocks noGrp="1" noRot="1" noChangeAspect="1" noChangeArrowheads="1" noTextEdit="1"/>
          </p:cNvSpPr>
          <p:nvPr>
            <p:ph type="sldImg" idx="2"/>
          </p:nvPr>
        </p:nvSpPr>
        <p:spPr bwMode="auto">
          <a:xfrm>
            <a:off x="971550" y="765175"/>
            <a:ext cx="4897438" cy="36734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1863" y="4667139"/>
            <a:ext cx="4976812" cy="443820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8198" name="Rectangle 6"/>
          <p:cNvSpPr>
            <a:spLocks noGrp="1" noChangeArrowheads="1"/>
          </p:cNvSpPr>
          <p:nvPr>
            <p:ph type="ftr" sz="quarter" idx="4"/>
          </p:nvPr>
        </p:nvSpPr>
        <p:spPr bwMode="auto">
          <a:xfrm>
            <a:off x="0" y="9410062"/>
            <a:ext cx="2954338" cy="46103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GB"/>
          </a:p>
        </p:txBody>
      </p:sp>
      <p:sp>
        <p:nvSpPr>
          <p:cNvPr id="8199" name="Rectangle 7"/>
          <p:cNvSpPr>
            <a:spLocks noGrp="1" noChangeArrowheads="1"/>
          </p:cNvSpPr>
          <p:nvPr>
            <p:ph type="sldNum" sz="quarter" idx="5"/>
          </p:nvPr>
        </p:nvSpPr>
        <p:spPr bwMode="auto">
          <a:xfrm>
            <a:off x="3886200" y="9410062"/>
            <a:ext cx="2878138" cy="46103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9976B6E5-FE22-4F51-A721-B4EC339A7AE5}" type="slidenum">
              <a:rPr lang="en-GB"/>
              <a:pPr>
                <a:defRPr/>
              </a:pPr>
              <a:t>‹#›</a:t>
            </a:fld>
            <a:endParaRPr lang="en-GB"/>
          </a:p>
        </p:txBody>
      </p:sp>
    </p:spTree>
    <p:extLst>
      <p:ext uri="{BB962C8B-B14F-4D97-AF65-F5344CB8AC3E}">
        <p14:creationId xmlns:p14="http://schemas.microsoft.com/office/powerpoint/2010/main" val="25868939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5F9C8F4-5EE5-426D-9CEC-72587A7EC3FC}" type="slidenum">
              <a:rPr lang="en-GB" smtClean="0"/>
              <a:pPr/>
              <a:t>1</a:t>
            </a:fld>
            <a:endParaRPr lang="en-GB"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523876" y="4667139"/>
            <a:ext cx="5959475" cy="4438203"/>
          </a:xfrm>
          <a:noFill/>
          <a:ln/>
        </p:spPr>
        <p:txBody>
          <a:bodyPr/>
          <a:lstStyle/>
          <a:p>
            <a:pPr marL="228600" indent="-228600" algn="just">
              <a:buFontTx/>
              <a:buAutoNum type="arabicPeriod"/>
            </a:pPr>
            <a:r>
              <a:rPr lang="tr-TR" b="1" smtClean="0"/>
              <a:t>Kendini tanıt- ABGS den bahset</a:t>
            </a:r>
            <a:endParaRPr lang="en-GB" b="1"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22</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23</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24</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25</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26</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27</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28</a:t>
            </a:fld>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29</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3</a:t>
            </a:fld>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30</a:t>
            </a:fld>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31</a:t>
            </a:fld>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32</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9976B6E5-FE22-4F51-A721-B4EC339A7AE5}" type="slidenum">
              <a:rPr lang="en-GB" smtClean="0"/>
              <a:pPr>
                <a:defRPr/>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3175" y="2438400"/>
            <a:ext cx="9147175" cy="1063625"/>
            <a:chOff x="-2" y="1536"/>
            <a:chExt cx="5762" cy="670"/>
          </a:xfrm>
        </p:grpSpPr>
        <p:grpSp>
          <p:nvGrpSpPr>
            <p:cNvPr id="5" name="Group 3"/>
            <p:cNvGrpSpPr>
              <a:grpSpLocks/>
            </p:cNvGrpSpPr>
            <p:nvPr/>
          </p:nvGrpSpPr>
          <p:grpSpPr bwMode="auto">
            <a:xfrm flipH="1">
              <a:off x="-2" y="1562"/>
              <a:ext cx="5763" cy="653"/>
              <a:chOff x="-3" y="1562"/>
              <a:chExt cx="5763" cy="653"/>
            </a:xfrm>
          </p:grpSpPr>
          <p:sp>
            <p:nvSpPr>
              <p:cNvPr id="8" name="Freeform 4"/>
              <p:cNvSpPr>
                <a:spLocks/>
              </p:cNvSpPr>
              <p:nvPr/>
            </p:nvSpPr>
            <p:spPr bwMode="ltGray">
              <a:xfrm rot="-5400000">
                <a:off x="2558" y="-993"/>
                <a:ext cx="624" cy="5745"/>
              </a:xfrm>
              <a:custGeom>
                <a:avLst/>
                <a:gdLst/>
                <a:ahLst/>
                <a:cxnLst>
                  <a:cxn ang="0">
                    <a:pos x="0" y="0"/>
                  </a:cxn>
                  <a:cxn ang="0">
                    <a:pos x="0" y="720"/>
                  </a:cxn>
                  <a:cxn ang="0">
                    <a:pos x="1000" y="720"/>
                  </a:cxn>
                  <a:cxn ang="0">
                    <a:pos x="1000" y="0"/>
                  </a:cxn>
                  <a:cxn ang="0">
                    <a:pos x="0" y="0"/>
                  </a:cxn>
                </a:cxnLst>
                <a:rect l="0" t="0" r="r" b="b"/>
                <a:pathLst>
                  <a:path w="1000" h="720">
                    <a:moveTo>
                      <a:pt x="0" y="0"/>
                    </a:moveTo>
                    <a:lnTo>
                      <a:pt x="0" y="720"/>
                    </a:lnTo>
                    <a:lnTo>
                      <a:pt x="1000" y="720"/>
                    </a:lnTo>
                    <a:lnTo>
                      <a:pt x="1000" y="0"/>
                    </a:lnTo>
                    <a:lnTo>
                      <a:pt x="0" y="0"/>
                    </a:lnTo>
                    <a:close/>
                  </a:path>
                </a:pathLst>
              </a:custGeom>
              <a:solidFill>
                <a:schemeClr val="accent1"/>
              </a:solidFill>
              <a:ln w="9525">
                <a:noFill/>
                <a:round/>
                <a:headEnd/>
                <a:tailEnd/>
              </a:ln>
            </p:spPr>
            <p:txBody>
              <a:bodyPr wrap="none" anchor="ctr"/>
              <a:lstStyle/>
              <a:p>
                <a:pPr>
                  <a:defRPr/>
                </a:pPr>
                <a:endParaRPr lang="tr-TR"/>
              </a:p>
            </p:txBody>
          </p:sp>
          <p:sp>
            <p:nvSpPr>
              <p:cNvPr id="9" name="Freeform 5"/>
              <p:cNvSpPr>
                <a:spLocks/>
              </p:cNvSpPr>
              <p:nvPr/>
            </p:nvSpPr>
            <p:spPr bwMode="ltGray">
              <a:xfrm rot="-5400000">
                <a:off x="1322" y="1669"/>
                <a:ext cx="624" cy="421"/>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pPr>
                  <a:defRPr/>
                </a:pPr>
                <a:endParaRPr lang="tr-TR"/>
              </a:p>
            </p:txBody>
          </p:sp>
          <p:sp>
            <p:nvSpPr>
              <p:cNvPr id="10" name="Freeform 6"/>
              <p:cNvSpPr>
                <a:spLocks/>
              </p:cNvSpPr>
              <p:nvPr/>
            </p:nvSpPr>
            <p:spPr bwMode="ltGray">
              <a:xfrm rot="-5400000">
                <a:off x="982" y="1669"/>
                <a:ext cx="624" cy="422"/>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folHlink"/>
              </a:solidFill>
              <a:ln w="9525">
                <a:noFill/>
                <a:round/>
                <a:headEnd/>
                <a:tailEnd/>
              </a:ln>
            </p:spPr>
            <p:txBody>
              <a:bodyPr wrap="none" anchor="ctr"/>
              <a:lstStyle/>
              <a:p>
                <a:pPr>
                  <a:defRPr/>
                </a:pPr>
                <a:endParaRPr lang="tr-TR"/>
              </a:p>
            </p:txBody>
          </p:sp>
          <p:sp>
            <p:nvSpPr>
              <p:cNvPr id="11" name="Freeform 7"/>
              <p:cNvSpPr>
                <a:spLocks/>
              </p:cNvSpPr>
              <p:nvPr/>
            </p:nvSpPr>
            <p:spPr bwMode="ltGray">
              <a:xfrm rot="-5400000">
                <a:off x="-58" y="1767"/>
                <a:ext cx="624" cy="255"/>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w="9525">
                <a:noFill/>
                <a:round/>
                <a:headEnd/>
                <a:tailEnd/>
              </a:ln>
            </p:spPr>
            <p:txBody>
              <a:bodyPr wrap="none" anchor="ctr"/>
              <a:lstStyle/>
              <a:p>
                <a:pPr>
                  <a:defRPr/>
                </a:pPr>
                <a:endParaRPr lang="tr-TR"/>
              </a:p>
            </p:txBody>
          </p:sp>
          <p:sp>
            <p:nvSpPr>
              <p:cNvPr id="12" name="Freeform 8"/>
              <p:cNvSpPr>
                <a:spLocks/>
              </p:cNvSpPr>
              <p:nvPr/>
            </p:nvSpPr>
            <p:spPr bwMode="ltGray">
              <a:xfrm rot="-5400000">
                <a:off x="664" y="1733"/>
                <a:ext cx="624" cy="294"/>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w="9525">
                <a:noFill/>
                <a:round/>
                <a:headEnd/>
                <a:tailEnd/>
              </a:ln>
            </p:spPr>
            <p:txBody>
              <a:bodyPr wrap="none" anchor="ctr"/>
              <a:lstStyle/>
              <a:p>
                <a:pPr>
                  <a:defRPr/>
                </a:pPr>
                <a:endParaRPr lang="tr-TR"/>
              </a:p>
            </p:txBody>
          </p:sp>
          <p:sp>
            <p:nvSpPr>
              <p:cNvPr id="13" name="Freeform 9"/>
              <p:cNvSpPr>
                <a:spLocks/>
              </p:cNvSpPr>
              <p:nvPr/>
            </p:nvSpPr>
            <p:spPr bwMode="ltGray">
              <a:xfrm rot="-5400000">
                <a:off x="442" y="1699"/>
                <a:ext cx="624" cy="362"/>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pPr>
                  <a:defRPr/>
                </a:pPr>
                <a:endParaRPr lang="tr-TR"/>
              </a:p>
            </p:txBody>
          </p:sp>
          <p:sp>
            <p:nvSpPr>
              <p:cNvPr id="14" name="Freeform 10"/>
              <p:cNvSpPr>
                <a:spLocks/>
              </p:cNvSpPr>
              <p:nvPr/>
            </p:nvSpPr>
            <p:spPr bwMode="ltGray">
              <a:xfrm rot="-5400000">
                <a:off x="154" y="1741"/>
                <a:ext cx="632" cy="315"/>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pPr>
                  <a:defRPr/>
                </a:pPr>
                <a:endParaRPr lang="tr-TR"/>
              </a:p>
            </p:txBody>
          </p:sp>
          <p:sp>
            <p:nvSpPr>
              <p:cNvPr id="15" name="Freeform 11"/>
              <p:cNvSpPr>
                <a:spLocks/>
              </p:cNvSpPr>
              <p:nvPr/>
            </p:nvSpPr>
            <p:spPr bwMode="ltGray">
              <a:xfrm rot="-5400000">
                <a:off x="3197" y="1665"/>
                <a:ext cx="624" cy="421"/>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pPr>
                  <a:defRPr/>
                </a:pPr>
                <a:endParaRPr lang="tr-TR"/>
              </a:p>
            </p:txBody>
          </p:sp>
          <p:sp>
            <p:nvSpPr>
              <p:cNvPr id="16" name="Freeform 12"/>
              <p:cNvSpPr>
                <a:spLocks/>
              </p:cNvSpPr>
              <p:nvPr/>
            </p:nvSpPr>
            <p:spPr bwMode="ltGray">
              <a:xfrm rot="-5400000">
                <a:off x="2870" y="1664"/>
                <a:ext cx="624" cy="422"/>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tx1"/>
              </a:solidFill>
              <a:ln w="9525">
                <a:noFill/>
                <a:round/>
                <a:headEnd/>
                <a:tailEnd/>
              </a:ln>
            </p:spPr>
            <p:txBody>
              <a:bodyPr wrap="none" anchor="ctr"/>
              <a:lstStyle/>
              <a:p>
                <a:pPr>
                  <a:defRPr/>
                </a:pPr>
                <a:endParaRPr lang="tr-TR"/>
              </a:p>
            </p:txBody>
          </p:sp>
          <p:sp>
            <p:nvSpPr>
              <p:cNvPr id="17" name="Freeform 13"/>
              <p:cNvSpPr>
                <a:spLocks/>
              </p:cNvSpPr>
              <p:nvPr/>
            </p:nvSpPr>
            <p:spPr bwMode="ltGray">
              <a:xfrm rot="-5400000">
                <a:off x="1828" y="1762"/>
                <a:ext cx="624" cy="255"/>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w="9525">
                <a:noFill/>
                <a:round/>
                <a:headEnd/>
                <a:tailEnd/>
              </a:ln>
            </p:spPr>
            <p:txBody>
              <a:bodyPr wrap="none" anchor="ctr"/>
              <a:lstStyle/>
              <a:p>
                <a:pPr>
                  <a:defRPr/>
                </a:pPr>
                <a:endParaRPr lang="tr-TR"/>
              </a:p>
            </p:txBody>
          </p:sp>
          <p:sp>
            <p:nvSpPr>
              <p:cNvPr id="18" name="Freeform 14"/>
              <p:cNvSpPr>
                <a:spLocks/>
              </p:cNvSpPr>
              <p:nvPr/>
            </p:nvSpPr>
            <p:spPr bwMode="ltGray">
              <a:xfrm rot="-5400000">
                <a:off x="2551" y="1728"/>
                <a:ext cx="624" cy="294"/>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w="9525">
                <a:noFill/>
                <a:round/>
                <a:headEnd/>
                <a:tailEnd/>
              </a:ln>
            </p:spPr>
            <p:txBody>
              <a:bodyPr wrap="none" anchor="ctr"/>
              <a:lstStyle/>
              <a:p>
                <a:pPr>
                  <a:defRPr/>
                </a:pPr>
                <a:endParaRPr lang="tr-TR"/>
              </a:p>
            </p:txBody>
          </p:sp>
          <p:sp>
            <p:nvSpPr>
              <p:cNvPr id="19" name="Freeform 15"/>
              <p:cNvSpPr>
                <a:spLocks/>
              </p:cNvSpPr>
              <p:nvPr/>
            </p:nvSpPr>
            <p:spPr bwMode="ltGray">
              <a:xfrm rot="-5400000">
                <a:off x="2328" y="1695"/>
                <a:ext cx="624" cy="361"/>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pPr>
                  <a:defRPr/>
                </a:pPr>
                <a:endParaRPr lang="tr-TR"/>
              </a:p>
            </p:txBody>
          </p:sp>
          <p:sp>
            <p:nvSpPr>
              <p:cNvPr id="20" name="Freeform 16"/>
              <p:cNvSpPr>
                <a:spLocks/>
              </p:cNvSpPr>
              <p:nvPr/>
            </p:nvSpPr>
            <p:spPr bwMode="ltGray">
              <a:xfrm rot="-5400000">
                <a:off x="2043" y="1721"/>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w="9525">
                <a:noFill/>
                <a:round/>
                <a:headEnd/>
                <a:tailEnd/>
              </a:ln>
            </p:spPr>
            <p:txBody>
              <a:bodyPr wrap="none" anchor="ctr"/>
              <a:lstStyle/>
              <a:p>
                <a:pPr>
                  <a:defRPr/>
                </a:pPr>
                <a:endParaRPr lang="tr-TR"/>
              </a:p>
            </p:txBody>
          </p:sp>
          <p:sp>
            <p:nvSpPr>
              <p:cNvPr id="21" name="Freeform 17"/>
              <p:cNvSpPr>
                <a:spLocks/>
              </p:cNvSpPr>
              <p:nvPr/>
            </p:nvSpPr>
            <p:spPr bwMode="ltGray">
              <a:xfrm rot="-5400000">
                <a:off x="4063" y="1669"/>
                <a:ext cx="624" cy="421"/>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w="9525">
                <a:noFill/>
                <a:round/>
                <a:headEnd/>
                <a:tailEnd/>
              </a:ln>
            </p:spPr>
            <p:txBody>
              <a:bodyPr wrap="none" anchor="ctr"/>
              <a:lstStyle/>
              <a:p>
                <a:pPr>
                  <a:defRPr/>
                </a:pPr>
                <a:endParaRPr lang="tr-TR"/>
              </a:p>
            </p:txBody>
          </p:sp>
          <p:sp>
            <p:nvSpPr>
              <p:cNvPr id="22" name="Freeform 18"/>
              <p:cNvSpPr>
                <a:spLocks/>
              </p:cNvSpPr>
              <p:nvPr/>
            </p:nvSpPr>
            <p:spPr bwMode="ltGray">
              <a:xfrm rot="-5400000">
                <a:off x="3736" y="1669"/>
                <a:ext cx="624" cy="422"/>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tx2"/>
              </a:solidFill>
              <a:ln w="9525">
                <a:noFill/>
                <a:round/>
                <a:headEnd/>
                <a:tailEnd/>
              </a:ln>
            </p:spPr>
            <p:txBody>
              <a:bodyPr wrap="none" anchor="ctr"/>
              <a:lstStyle/>
              <a:p>
                <a:pPr>
                  <a:defRPr/>
                </a:pPr>
                <a:endParaRPr lang="tr-TR"/>
              </a:p>
            </p:txBody>
          </p:sp>
          <p:sp>
            <p:nvSpPr>
              <p:cNvPr id="23" name="Freeform 19"/>
              <p:cNvSpPr>
                <a:spLocks/>
              </p:cNvSpPr>
              <p:nvPr/>
            </p:nvSpPr>
            <p:spPr bwMode="ltGray">
              <a:xfrm rot="-5400000">
                <a:off x="4569" y="1756"/>
                <a:ext cx="624" cy="255"/>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w="9525">
                <a:noFill/>
                <a:round/>
                <a:headEnd/>
                <a:tailEnd/>
              </a:ln>
            </p:spPr>
            <p:txBody>
              <a:bodyPr wrap="none" anchor="ctr"/>
              <a:lstStyle/>
              <a:p>
                <a:pPr>
                  <a:defRPr/>
                </a:pPr>
                <a:endParaRPr lang="tr-TR"/>
              </a:p>
            </p:txBody>
          </p:sp>
          <p:sp>
            <p:nvSpPr>
              <p:cNvPr id="24" name="Freeform 20"/>
              <p:cNvSpPr>
                <a:spLocks/>
              </p:cNvSpPr>
              <p:nvPr/>
            </p:nvSpPr>
            <p:spPr bwMode="ltGray">
              <a:xfrm>
                <a:off x="5469" y="1562"/>
                <a:ext cx="291" cy="625"/>
              </a:xfrm>
              <a:custGeom>
                <a:avLst/>
                <a:gdLst/>
                <a:ahLst/>
                <a:cxnLst>
                  <a:cxn ang="0">
                    <a:pos x="0" y="624"/>
                  </a:cxn>
                  <a:cxn ang="0">
                    <a:pos x="291" y="625"/>
                  </a:cxn>
                  <a:cxn ang="0">
                    <a:pos x="291" y="6"/>
                  </a:cxn>
                  <a:cxn ang="0">
                    <a:pos x="0" y="0"/>
                  </a:cxn>
                  <a:cxn ang="0">
                    <a:pos x="0" y="624"/>
                  </a:cxn>
                </a:cxnLst>
                <a:rect l="0" t="0" r="r" b="b"/>
                <a:pathLst>
                  <a:path w="291" h="625">
                    <a:moveTo>
                      <a:pt x="0" y="624"/>
                    </a:moveTo>
                    <a:lnTo>
                      <a:pt x="291" y="625"/>
                    </a:lnTo>
                    <a:lnTo>
                      <a:pt x="291" y="6"/>
                    </a:lnTo>
                    <a:lnTo>
                      <a:pt x="0" y="0"/>
                    </a:lnTo>
                    <a:cubicBezTo>
                      <a:pt x="39" y="384"/>
                      <a:pt x="0" y="494"/>
                      <a:pt x="0" y="624"/>
                    </a:cubicBezTo>
                    <a:close/>
                  </a:path>
                </a:pathLst>
              </a:custGeom>
              <a:solidFill>
                <a:schemeClr val="tx1"/>
              </a:solidFill>
              <a:ln w="9525">
                <a:noFill/>
                <a:round/>
                <a:headEnd/>
                <a:tailEnd/>
              </a:ln>
            </p:spPr>
            <p:txBody>
              <a:bodyPr wrap="none" anchor="ctr"/>
              <a:lstStyle/>
              <a:p>
                <a:pPr>
                  <a:defRPr/>
                </a:pPr>
                <a:endParaRPr lang="tr-TR"/>
              </a:p>
            </p:txBody>
          </p:sp>
          <p:sp>
            <p:nvSpPr>
              <p:cNvPr id="25" name="Freeform 21"/>
              <p:cNvSpPr>
                <a:spLocks/>
              </p:cNvSpPr>
              <p:nvPr/>
            </p:nvSpPr>
            <p:spPr bwMode="ltGray">
              <a:xfrm rot="-5400000">
                <a:off x="5069" y="1695"/>
                <a:ext cx="624" cy="361"/>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pPr>
                  <a:defRPr/>
                </a:pPr>
                <a:endParaRPr lang="tr-TR"/>
              </a:p>
            </p:txBody>
          </p:sp>
          <p:sp>
            <p:nvSpPr>
              <p:cNvPr id="26" name="Freeform 22"/>
              <p:cNvSpPr>
                <a:spLocks/>
              </p:cNvSpPr>
              <p:nvPr/>
            </p:nvSpPr>
            <p:spPr bwMode="ltGray">
              <a:xfrm rot="-5400000">
                <a:off x="4797" y="1721"/>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pPr>
                  <a:defRPr/>
                </a:pPr>
                <a:endParaRPr lang="tr-TR"/>
              </a:p>
            </p:txBody>
          </p:sp>
        </p:grpSp>
        <p:sp>
          <p:nvSpPr>
            <p:cNvPr id="6" name="Freeform 23"/>
            <p:cNvSpPr>
              <a:spLocks/>
            </p:cNvSpPr>
            <p:nvPr/>
          </p:nvSpPr>
          <p:spPr bwMode="ltGray">
            <a:xfrm flipH="1">
              <a:off x="-2" y="1536"/>
              <a:ext cx="5762" cy="412"/>
            </a:xfrm>
            <a:custGeom>
              <a:avLst/>
              <a:gdLst/>
              <a:ahLst/>
              <a:cxnLst>
                <a:cxn ang="0">
                  <a:pos x="0" y="196"/>
                </a:cxn>
                <a:cxn ang="0">
                  <a:pos x="5762" y="188"/>
                </a:cxn>
                <a:cxn ang="0">
                  <a:pos x="5762" y="4"/>
                </a:cxn>
                <a:cxn ang="0">
                  <a:pos x="0" y="0"/>
                </a:cxn>
                <a:cxn ang="0">
                  <a:pos x="0" y="196"/>
                </a:cxn>
              </a:cxnLst>
              <a:rect l="0" t="0" r="r" b="b"/>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5400000" scaled="1"/>
            </a:gradFill>
            <a:ln w="9525" cap="flat">
              <a:noFill/>
              <a:prstDash val="solid"/>
              <a:miter lim="800000"/>
              <a:headEnd type="none" w="med" len="med"/>
              <a:tailEnd type="none" w="med" len="med"/>
            </a:ln>
            <a:effectLst/>
          </p:spPr>
          <p:txBody>
            <a:bodyPr wrap="none" anchor="ctr"/>
            <a:lstStyle/>
            <a:p>
              <a:pPr>
                <a:defRPr/>
              </a:pPr>
              <a:endParaRPr lang="tr-TR"/>
            </a:p>
          </p:txBody>
        </p:sp>
        <p:sp>
          <p:nvSpPr>
            <p:cNvPr id="7" name="Freeform 24"/>
            <p:cNvSpPr>
              <a:spLocks/>
            </p:cNvSpPr>
            <p:nvPr/>
          </p:nvSpPr>
          <p:spPr bwMode="ltGray">
            <a:xfrm flipH="1">
              <a:off x="-2" y="2017"/>
              <a:ext cx="5761" cy="189"/>
            </a:xfrm>
            <a:custGeom>
              <a:avLst/>
              <a:gdLst/>
              <a:ahLst/>
              <a:cxnLst>
                <a:cxn ang="0">
                  <a:pos x="0" y="28"/>
                </a:cxn>
                <a:cxn ang="0">
                  <a:pos x="5761" y="0"/>
                </a:cxn>
                <a:cxn ang="0">
                  <a:pos x="5761" y="189"/>
                </a:cxn>
                <a:cxn ang="0">
                  <a:pos x="1" y="189"/>
                </a:cxn>
                <a:cxn ang="0">
                  <a:pos x="0" y="28"/>
                </a:cxn>
              </a:cxnLst>
              <a:rect l="0" t="0" r="r" b="b"/>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5400000" scaled="1"/>
            </a:gradFill>
            <a:ln w="9525" cap="flat">
              <a:noFill/>
              <a:prstDash val="solid"/>
              <a:miter lim="800000"/>
              <a:headEnd/>
              <a:tailEnd/>
            </a:ln>
            <a:effectLst/>
          </p:spPr>
          <p:txBody>
            <a:bodyPr wrap="none" anchor="ctr"/>
            <a:lstStyle/>
            <a:p>
              <a:pPr>
                <a:defRPr/>
              </a:pPr>
              <a:endParaRPr lang="tr-TR"/>
            </a:p>
          </p:txBody>
        </p:sp>
      </p:grpSp>
      <p:sp>
        <p:nvSpPr>
          <p:cNvPr id="213017" name="Rectangle 25"/>
          <p:cNvSpPr>
            <a:spLocks noGrp="1" noChangeArrowheads="1"/>
          </p:cNvSpPr>
          <p:nvPr>
            <p:ph type="ctrTitle"/>
          </p:nvPr>
        </p:nvSpPr>
        <p:spPr>
          <a:xfrm>
            <a:off x="1173163" y="1660525"/>
            <a:ext cx="7772400" cy="823913"/>
          </a:xfrm>
        </p:spPr>
        <p:txBody>
          <a:bodyPr anchor="b">
            <a:spAutoFit/>
          </a:bodyPr>
          <a:lstStyle>
            <a:lvl1pPr>
              <a:defRPr/>
            </a:lvl1pPr>
          </a:lstStyle>
          <a:p>
            <a:r>
              <a:rPr lang="et-EE"/>
              <a:t>Click to edit Master title style</a:t>
            </a:r>
          </a:p>
        </p:txBody>
      </p:sp>
      <p:sp>
        <p:nvSpPr>
          <p:cNvPr id="213018" name="Rectangle 26"/>
          <p:cNvSpPr>
            <a:spLocks noGrp="1" noChangeArrowheads="1"/>
          </p:cNvSpPr>
          <p:nvPr>
            <p:ph type="subTitle" idx="1"/>
          </p:nvPr>
        </p:nvSpPr>
        <p:spPr>
          <a:xfrm>
            <a:off x="1166813" y="3886200"/>
            <a:ext cx="6400800" cy="1752600"/>
          </a:xfrm>
        </p:spPr>
        <p:txBody>
          <a:bodyPr/>
          <a:lstStyle>
            <a:lvl1pPr marL="0" indent="0" algn="ctr">
              <a:buFont typeface="Wingdings" pitchFamily="2" charset="2"/>
              <a:buNone/>
              <a:defRPr/>
            </a:lvl1pPr>
          </a:lstStyle>
          <a:p>
            <a:r>
              <a:rPr lang="et-EE"/>
              <a:t>Click to edit Master subtitle style</a:t>
            </a:r>
          </a:p>
        </p:txBody>
      </p:sp>
      <p:sp>
        <p:nvSpPr>
          <p:cNvPr id="27" name="Rectangle 27"/>
          <p:cNvSpPr>
            <a:spLocks noGrp="1" noChangeArrowheads="1"/>
          </p:cNvSpPr>
          <p:nvPr>
            <p:ph type="dt" sz="half" idx="10"/>
          </p:nvPr>
        </p:nvSpPr>
        <p:spPr>
          <a:xfrm>
            <a:off x="1166813" y="6248400"/>
            <a:ext cx="1905000" cy="457200"/>
          </a:xfrm>
        </p:spPr>
        <p:txBody>
          <a:bodyPr/>
          <a:lstStyle>
            <a:lvl1pPr>
              <a:defRPr>
                <a:solidFill>
                  <a:srgbClr val="000000"/>
                </a:solidFill>
              </a:defRPr>
            </a:lvl1pPr>
          </a:lstStyle>
          <a:p>
            <a:pPr>
              <a:defRPr/>
            </a:pPr>
            <a:fld id="{CFA5D533-33CD-419D-AD74-7D780B2493F1}" type="datetime3">
              <a:rPr lang="en-US"/>
              <a:pPr>
                <a:defRPr/>
              </a:pPr>
              <a:t>20 December 2013</a:t>
            </a:fld>
            <a:endParaRPr lang="et-EE"/>
          </a:p>
        </p:txBody>
      </p:sp>
      <p:sp>
        <p:nvSpPr>
          <p:cNvPr id="28" name="Rectangle 28"/>
          <p:cNvSpPr>
            <a:spLocks noGrp="1" noChangeArrowheads="1"/>
          </p:cNvSpPr>
          <p:nvPr>
            <p:ph type="ftr" sz="quarter" idx="11"/>
          </p:nvPr>
        </p:nvSpPr>
        <p:spPr/>
        <p:txBody>
          <a:bodyPr/>
          <a:lstStyle>
            <a:lvl1pPr>
              <a:defRPr>
                <a:solidFill>
                  <a:srgbClr val="000000"/>
                </a:solidFill>
              </a:defRPr>
            </a:lvl1pPr>
          </a:lstStyle>
          <a:p>
            <a:pPr>
              <a:defRPr/>
            </a:pPr>
            <a:endParaRPr lang="et-EE"/>
          </a:p>
        </p:txBody>
      </p:sp>
      <p:sp>
        <p:nvSpPr>
          <p:cNvPr id="29" name="Rectangle 29"/>
          <p:cNvSpPr>
            <a:spLocks noGrp="1" noChangeArrowheads="1"/>
          </p:cNvSpPr>
          <p:nvPr>
            <p:ph type="sldNum" sz="quarter" idx="12"/>
          </p:nvPr>
        </p:nvSpPr>
        <p:spPr/>
        <p:txBody>
          <a:bodyPr/>
          <a:lstStyle>
            <a:lvl1pPr>
              <a:defRPr>
                <a:solidFill>
                  <a:srgbClr val="000000"/>
                </a:solidFill>
              </a:defRPr>
            </a:lvl1pPr>
          </a:lstStyle>
          <a:p>
            <a:pPr>
              <a:defRPr/>
            </a:pPr>
            <a:fld id="{5BB0BD8C-6559-4E43-8CE6-CC7BFF4FB3ED}" type="slidenum">
              <a:rPr lang="et-EE"/>
              <a:pPr>
                <a:defRPr/>
              </a:pPr>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7"/>
          <p:cNvSpPr>
            <a:spLocks noGrp="1" noChangeArrowheads="1"/>
          </p:cNvSpPr>
          <p:nvPr>
            <p:ph type="dt" sz="half" idx="10"/>
          </p:nvPr>
        </p:nvSpPr>
        <p:spPr>
          <a:ln/>
        </p:spPr>
        <p:txBody>
          <a:bodyPr/>
          <a:lstStyle>
            <a:lvl1pPr>
              <a:defRPr/>
            </a:lvl1pPr>
          </a:lstStyle>
          <a:p>
            <a:pPr>
              <a:defRPr/>
            </a:pPr>
            <a:fld id="{97F78B01-ABB9-48E4-8659-0F63E074B4E5}" type="datetime3">
              <a:rPr lang="en-US"/>
              <a:pPr>
                <a:defRPr/>
              </a:pPr>
              <a:t>20 December 2013</a:t>
            </a:fld>
            <a:endParaRPr lang="et-EE"/>
          </a:p>
        </p:txBody>
      </p:sp>
      <p:sp>
        <p:nvSpPr>
          <p:cNvPr id="5" name="Rectangle 28"/>
          <p:cNvSpPr>
            <a:spLocks noGrp="1" noChangeArrowheads="1"/>
          </p:cNvSpPr>
          <p:nvPr>
            <p:ph type="ftr" sz="quarter" idx="11"/>
          </p:nvPr>
        </p:nvSpPr>
        <p:spPr>
          <a:ln/>
        </p:spPr>
        <p:txBody>
          <a:bodyPr/>
          <a:lstStyle>
            <a:lvl1pPr>
              <a:defRPr/>
            </a:lvl1pPr>
          </a:lstStyle>
          <a:p>
            <a:pPr>
              <a:defRPr/>
            </a:pPr>
            <a:endParaRPr lang="et-EE"/>
          </a:p>
        </p:txBody>
      </p:sp>
      <p:sp>
        <p:nvSpPr>
          <p:cNvPr id="6" name="Rectangle 29"/>
          <p:cNvSpPr>
            <a:spLocks noGrp="1" noChangeArrowheads="1"/>
          </p:cNvSpPr>
          <p:nvPr>
            <p:ph type="sldNum" sz="quarter" idx="12"/>
          </p:nvPr>
        </p:nvSpPr>
        <p:spPr>
          <a:ln/>
        </p:spPr>
        <p:txBody>
          <a:bodyPr/>
          <a:lstStyle>
            <a:lvl1pPr>
              <a:defRPr/>
            </a:lvl1pPr>
          </a:lstStyle>
          <a:p>
            <a:pPr>
              <a:defRPr/>
            </a:pPr>
            <a:fld id="{E173D3C0-8F3F-4BBA-850C-7A847C454D42}" type="slidenum">
              <a:rPr lang="et-EE"/>
              <a:pPr>
                <a:defRPr/>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002463" y="457200"/>
            <a:ext cx="1943100" cy="56388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173163" y="457200"/>
            <a:ext cx="56769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7"/>
          <p:cNvSpPr>
            <a:spLocks noGrp="1" noChangeArrowheads="1"/>
          </p:cNvSpPr>
          <p:nvPr>
            <p:ph type="dt" sz="half" idx="10"/>
          </p:nvPr>
        </p:nvSpPr>
        <p:spPr>
          <a:ln/>
        </p:spPr>
        <p:txBody>
          <a:bodyPr/>
          <a:lstStyle>
            <a:lvl1pPr>
              <a:defRPr/>
            </a:lvl1pPr>
          </a:lstStyle>
          <a:p>
            <a:pPr>
              <a:defRPr/>
            </a:pPr>
            <a:fld id="{7062A2BD-3D31-4692-9815-04009C0CB809}" type="datetime3">
              <a:rPr lang="en-US"/>
              <a:pPr>
                <a:defRPr/>
              </a:pPr>
              <a:t>20 December 2013</a:t>
            </a:fld>
            <a:endParaRPr lang="et-EE"/>
          </a:p>
        </p:txBody>
      </p:sp>
      <p:sp>
        <p:nvSpPr>
          <p:cNvPr id="5" name="Rectangle 28"/>
          <p:cNvSpPr>
            <a:spLocks noGrp="1" noChangeArrowheads="1"/>
          </p:cNvSpPr>
          <p:nvPr>
            <p:ph type="ftr" sz="quarter" idx="11"/>
          </p:nvPr>
        </p:nvSpPr>
        <p:spPr>
          <a:ln/>
        </p:spPr>
        <p:txBody>
          <a:bodyPr/>
          <a:lstStyle>
            <a:lvl1pPr>
              <a:defRPr/>
            </a:lvl1pPr>
          </a:lstStyle>
          <a:p>
            <a:pPr>
              <a:defRPr/>
            </a:pPr>
            <a:endParaRPr lang="et-EE"/>
          </a:p>
        </p:txBody>
      </p:sp>
      <p:sp>
        <p:nvSpPr>
          <p:cNvPr id="6" name="Rectangle 29"/>
          <p:cNvSpPr>
            <a:spLocks noGrp="1" noChangeArrowheads="1"/>
          </p:cNvSpPr>
          <p:nvPr>
            <p:ph type="sldNum" sz="quarter" idx="12"/>
          </p:nvPr>
        </p:nvSpPr>
        <p:spPr>
          <a:ln/>
        </p:spPr>
        <p:txBody>
          <a:bodyPr/>
          <a:lstStyle>
            <a:lvl1pPr>
              <a:defRPr/>
            </a:lvl1pPr>
          </a:lstStyle>
          <a:p>
            <a:pPr>
              <a:defRPr/>
            </a:pPr>
            <a:fld id="{281CE609-0C92-4713-A0BC-66AC76A0B50B}" type="slidenum">
              <a:rPr lang="et-EE"/>
              <a:pPr>
                <a:defRPr/>
              </a:pPr>
              <a:t>‹#›</a:t>
            </a:fld>
            <a:endParaRPr lang="et-E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173163" y="457200"/>
            <a:ext cx="77724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173163" y="1981200"/>
            <a:ext cx="7772400" cy="4114800"/>
          </a:xfrm>
        </p:spPr>
        <p:txBody>
          <a:bodyPr/>
          <a:lstStyle/>
          <a:p>
            <a:pPr lvl="0"/>
            <a:endParaRPr lang="tr-TR" noProof="0" smtClean="0"/>
          </a:p>
        </p:txBody>
      </p:sp>
      <p:sp>
        <p:nvSpPr>
          <p:cNvPr id="4" name="Rectangle 27"/>
          <p:cNvSpPr>
            <a:spLocks noGrp="1" noChangeArrowheads="1"/>
          </p:cNvSpPr>
          <p:nvPr>
            <p:ph type="dt" sz="half" idx="10"/>
          </p:nvPr>
        </p:nvSpPr>
        <p:spPr>
          <a:ln/>
        </p:spPr>
        <p:txBody>
          <a:bodyPr/>
          <a:lstStyle>
            <a:lvl1pPr>
              <a:defRPr/>
            </a:lvl1pPr>
          </a:lstStyle>
          <a:p>
            <a:pPr>
              <a:defRPr/>
            </a:pPr>
            <a:fld id="{AEA2C06C-7A6E-40D5-83D0-302F01F9101C}" type="datetime3">
              <a:rPr lang="en-US"/>
              <a:pPr>
                <a:defRPr/>
              </a:pPr>
              <a:t>20 December 2013</a:t>
            </a:fld>
            <a:endParaRPr lang="et-EE"/>
          </a:p>
        </p:txBody>
      </p:sp>
      <p:sp>
        <p:nvSpPr>
          <p:cNvPr id="5" name="Rectangle 28"/>
          <p:cNvSpPr>
            <a:spLocks noGrp="1" noChangeArrowheads="1"/>
          </p:cNvSpPr>
          <p:nvPr>
            <p:ph type="ftr" sz="quarter" idx="11"/>
          </p:nvPr>
        </p:nvSpPr>
        <p:spPr>
          <a:ln/>
        </p:spPr>
        <p:txBody>
          <a:bodyPr/>
          <a:lstStyle>
            <a:lvl1pPr>
              <a:defRPr/>
            </a:lvl1pPr>
          </a:lstStyle>
          <a:p>
            <a:pPr>
              <a:defRPr/>
            </a:pPr>
            <a:endParaRPr lang="et-EE"/>
          </a:p>
        </p:txBody>
      </p:sp>
      <p:sp>
        <p:nvSpPr>
          <p:cNvPr id="6" name="Rectangle 29"/>
          <p:cNvSpPr>
            <a:spLocks noGrp="1" noChangeArrowheads="1"/>
          </p:cNvSpPr>
          <p:nvPr>
            <p:ph type="sldNum" sz="quarter" idx="12"/>
          </p:nvPr>
        </p:nvSpPr>
        <p:spPr>
          <a:ln/>
        </p:spPr>
        <p:txBody>
          <a:bodyPr/>
          <a:lstStyle>
            <a:lvl1pPr>
              <a:defRPr/>
            </a:lvl1pPr>
          </a:lstStyle>
          <a:p>
            <a:pPr>
              <a:defRPr/>
            </a:pPr>
            <a:fld id="{CD5BB7E1-FE4E-49D7-8012-EA968028D182}" type="slidenum">
              <a:rPr lang="et-EE"/>
              <a:pPr>
                <a:defRPr/>
              </a:pPr>
              <a:t>‹#›</a:t>
            </a:fld>
            <a:endParaRPr lang="et-E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1173163" y="457200"/>
            <a:ext cx="7772400" cy="5638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27"/>
          <p:cNvSpPr>
            <a:spLocks noGrp="1" noChangeArrowheads="1"/>
          </p:cNvSpPr>
          <p:nvPr>
            <p:ph type="dt" sz="half" idx="10"/>
          </p:nvPr>
        </p:nvSpPr>
        <p:spPr>
          <a:ln/>
        </p:spPr>
        <p:txBody>
          <a:bodyPr/>
          <a:lstStyle>
            <a:lvl1pPr>
              <a:defRPr/>
            </a:lvl1pPr>
          </a:lstStyle>
          <a:p>
            <a:pPr>
              <a:defRPr/>
            </a:pPr>
            <a:fld id="{EF214402-1905-4B54-BC60-1389D162BC8B}" type="datetime3">
              <a:rPr lang="en-US"/>
              <a:pPr>
                <a:defRPr/>
              </a:pPr>
              <a:t>20 December 2013</a:t>
            </a:fld>
            <a:endParaRPr lang="et-EE"/>
          </a:p>
        </p:txBody>
      </p:sp>
      <p:sp>
        <p:nvSpPr>
          <p:cNvPr id="4" name="Rectangle 28"/>
          <p:cNvSpPr>
            <a:spLocks noGrp="1" noChangeArrowheads="1"/>
          </p:cNvSpPr>
          <p:nvPr>
            <p:ph type="ftr" sz="quarter" idx="11"/>
          </p:nvPr>
        </p:nvSpPr>
        <p:spPr>
          <a:ln/>
        </p:spPr>
        <p:txBody>
          <a:bodyPr/>
          <a:lstStyle>
            <a:lvl1pPr>
              <a:defRPr/>
            </a:lvl1pPr>
          </a:lstStyle>
          <a:p>
            <a:pPr>
              <a:defRPr/>
            </a:pPr>
            <a:endParaRPr lang="et-EE"/>
          </a:p>
        </p:txBody>
      </p:sp>
      <p:sp>
        <p:nvSpPr>
          <p:cNvPr id="5" name="Rectangle 29"/>
          <p:cNvSpPr>
            <a:spLocks noGrp="1" noChangeArrowheads="1"/>
          </p:cNvSpPr>
          <p:nvPr>
            <p:ph type="sldNum" sz="quarter" idx="12"/>
          </p:nvPr>
        </p:nvSpPr>
        <p:spPr>
          <a:ln/>
        </p:spPr>
        <p:txBody>
          <a:bodyPr/>
          <a:lstStyle>
            <a:lvl1pPr>
              <a:defRPr/>
            </a:lvl1pPr>
          </a:lstStyle>
          <a:p>
            <a:pPr>
              <a:defRPr/>
            </a:pPr>
            <a:fld id="{8F07F73D-FEBA-4111-80BA-8AEE3BC8192D}" type="slidenum">
              <a:rPr lang="et-EE"/>
              <a:pPr>
                <a:defRPr/>
              </a:pPr>
              <a:t>‹#›</a:t>
            </a:fld>
            <a:endParaRPr lang="et-E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173163" y="457200"/>
            <a:ext cx="77724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1173163"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135563"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7"/>
          <p:cNvSpPr>
            <a:spLocks noGrp="1" noChangeArrowheads="1"/>
          </p:cNvSpPr>
          <p:nvPr>
            <p:ph type="dt" sz="half" idx="10"/>
          </p:nvPr>
        </p:nvSpPr>
        <p:spPr>
          <a:ln/>
        </p:spPr>
        <p:txBody>
          <a:bodyPr/>
          <a:lstStyle>
            <a:lvl1pPr>
              <a:defRPr/>
            </a:lvl1pPr>
          </a:lstStyle>
          <a:p>
            <a:pPr>
              <a:defRPr/>
            </a:pPr>
            <a:fld id="{B4E48B98-F810-4414-8DC3-3EA70CF1B02D}" type="datetime3">
              <a:rPr lang="en-US"/>
              <a:pPr>
                <a:defRPr/>
              </a:pPr>
              <a:t>20 December 2013</a:t>
            </a:fld>
            <a:endParaRPr lang="et-EE"/>
          </a:p>
        </p:txBody>
      </p:sp>
      <p:sp>
        <p:nvSpPr>
          <p:cNvPr id="6" name="Rectangle 28"/>
          <p:cNvSpPr>
            <a:spLocks noGrp="1" noChangeArrowheads="1"/>
          </p:cNvSpPr>
          <p:nvPr>
            <p:ph type="ftr" sz="quarter" idx="11"/>
          </p:nvPr>
        </p:nvSpPr>
        <p:spPr>
          <a:ln/>
        </p:spPr>
        <p:txBody>
          <a:bodyPr/>
          <a:lstStyle>
            <a:lvl1pPr>
              <a:defRPr/>
            </a:lvl1pPr>
          </a:lstStyle>
          <a:p>
            <a:pPr>
              <a:defRPr/>
            </a:pPr>
            <a:endParaRPr lang="et-EE"/>
          </a:p>
        </p:txBody>
      </p:sp>
      <p:sp>
        <p:nvSpPr>
          <p:cNvPr id="7" name="Rectangle 29"/>
          <p:cNvSpPr>
            <a:spLocks noGrp="1" noChangeArrowheads="1"/>
          </p:cNvSpPr>
          <p:nvPr>
            <p:ph type="sldNum" sz="quarter" idx="12"/>
          </p:nvPr>
        </p:nvSpPr>
        <p:spPr>
          <a:ln/>
        </p:spPr>
        <p:txBody>
          <a:bodyPr/>
          <a:lstStyle>
            <a:lvl1pPr>
              <a:defRPr/>
            </a:lvl1pPr>
          </a:lstStyle>
          <a:p>
            <a:pPr>
              <a:defRPr/>
            </a:pPr>
            <a:fld id="{4501BBE7-9464-41E6-9F1A-C06364799F9C}" type="slidenum">
              <a:rPr lang="et-EE"/>
              <a:pPr>
                <a:defRPr/>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7"/>
          <p:cNvSpPr>
            <a:spLocks noGrp="1" noChangeArrowheads="1"/>
          </p:cNvSpPr>
          <p:nvPr>
            <p:ph type="dt" sz="half" idx="10"/>
          </p:nvPr>
        </p:nvSpPr>
        <p:spPr>
          <a:ln/>
        </p:spPr>
        <p:txBody>
          <a:bodyPr/>
          <a:lstStyle>
            <a:lvl1pPr>
              <a:defRPr/>
            </a:lvl1pPr>
          </a:lstStyle>
          <a:p>
            <a:pPr>
              <a:defRPr/>
            </a:pPr>
            <a:fld id="{4A4A2737-A3A2-4FA3-9CD3-8698E9090AA9}" type="datetime3">
              <a:rPr lang="en-US"/>
              <a:pPr>
                <a:defRPr/>
              </a:pPr>
              <a:t>20 December 2013</a:t>
            </a:fld>
            <a:endParaRPr lang="et-EE"/>
          </a:p>
        </p:txBody>
      </p:sp>
      <p:sp>
        <p:nvSpPr>
          <p:cNvPr id="5" name="Rectangle 28"/>
          <p:cNvSpPr>
            <a:spLocks noGrp="1" noChangeArrowheads="1"/>
          </p:cNvSpPr>
          <p:nvPr>
            <p:ph type="ftr" sz="quarter" idx="11"/>
          </p:nvPr>
        </p:nvSpPr>
        <p:spPr>
          <a:ln/>
        </p:spPr>
        <p:txBody>
          <a:bodyPr/>
          <a:lstStyle>
            <a:lvl1pPr>
              <a:defRPr/>
            </a:lvl1pPr>
          </a:lstStyle>
          <a:p>
            <a:pPr>
              <a:defRPr/>
            </a:pPr>
            <a:endParaRPr lang="et-EE"/>
          </a:p>
        </p:txBody>
      </p:sp>
      <p:sp>
        <p:nvSpPr>
          <p:cNvPr id="6" name="Rectangle 29"/>
          <p:cNvSpPr>
            <a:spLocks noGrp="1" noChangeArrowheads="1"/>
          </p:cNvSpPr>
          <p:nvPr>
            <p:ph type="sldNum" sz="quarter" idx="12"/>
          </p:nvPr>
        </p:nvSpPr>
        <p:spPr>
          <a:ln/>
        </p:spPr>
        <p:txBody>
          <a:bodyPr/>
          <a:lstStyle>
            <a:lvl1pPr>
              <a:defRPr/>
            </a:lvl1pPr>
          </a:lstStyle>
          <a:p>
            <a:pPr>
              <a:defRPr/>
            </a:pPr>
            <a:fld id="{B56052E8-3B85-48C5-BAFE-BC3716057CF4}" type="slidenum">
              <a:rPr lang="et-EE"/>
              <a:pPr>
                <a:defRPr/>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7"/>
          <p:cNvSpPr>
            <a:spLocks noGrp="1" noChangeArrowheads="1"/>
          </p:cNvSpPr>
          <p:nvPr>
            <p:ph type="dt" sz="half" idx="10"/>
          </p:nvPr>
        </p:nvSpPr>
        <p:spPr>
          <a:ln/>
        </p:spPr>
        <p:txBody>
          <a:bodyPr/>
          <a:lstStyle>
            <a:lvl1pPr>
              <a:defRPr/>
            </a:lvl1pPr>
          </a:lstStyle>
          <a:p>
            <a:pPr>
              <a:defRPr/>
            </a:pPr>
            <a:fld id="{F76FA50A-19AD-4F54-AA4E-CDC30EC335F6}" type="datetime3">
              <a:rPr lang="en-US"/>
              <a:pPr>
                <a:defRPr/>
              </a:pPr>
              <a:t>20 December 2013</a:t>
            </a:fld>
            <a:endParaRPr lang="et-EE"/>
          </a:p>
        </p:txBody>
      </p:sp>
      <p:sp>
        <p:nvSpPr>
          <p:cNvPr id="5" name="Rectangle 28"/>
          <p:cNvSpPr>
            <a:spLocks noGrp="1" noChangeArrowheads="1"/>
          </p:cNvSpPr>
          <p:nvPr>
            <p:ph type="ftr" sz="quarter" idx="11"/>
          </p:nvPr>
        </p:nvSpPr>
        <p:spPr>
          <a:ln/>
        </p:spPr>
        <p:txBody>
          <a:bodyPr/>
          <a:lstStyle>
            <a:lvl1pPr>
              <a:defRPr/>
            </a:lvl1pPr>
          </a:lstStyle>
          <a:p>
            <a:pPr>
              <a:defRPr/>
            </a:pPr>
            <a:endParaRPr lang="et-EE"/>
          </a:p>
        </p:txBody>
      </p:sp>
      <p:sp>
        <p:nvSpPr>
          <p:cNvPr id="6" name="Rectangle 29"/>
          <p:cNvSpPr>
            <a:spLocks noGrp="1" noChangeArrowheads="1"/>
          </p:cNvSpPr>
          <p:nvPr>
            <p:ph type="sldNum" sz="quarter" idx="12"/>
          </p:nvPr>
        </p:nvSpPr>
        <p:spPr>
          <a:ln/>
        </p:spPr>
        <p:txBody>
          <a:bodyPr/>
          <a:lstStyle>
            <a:lvl1pPr>
              <a:defRPr/>
            </a:lvl1pPr>
          </a:lstStyle>
          <a:p>
            <a:pPr>
              <a:defRPr/>
            </a:pPr>
            <a:fld id="{214E71CB-C52A-42D1-8005-FEF906C70C09}" type="slidenum">
              <a:rPr lang="et-EE"/>
              <a:pPr>
                <a:defRPr/>
              </a:pPr>
              <a:t>‹#›</a:t>
            </a:fld>
            <a:endParaRPr 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17316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13556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7"/>
          <p:cNvSpPr>
            <a:spLocks noGrp="1" noChangeArrowheads="1"/>
          </p:cNvSpPr>
          <p:nvPr>
            <p:ph type="dt" sz="half" idx="10"/>
          </p:nvPr>
        </p:nvSpPr>
        <p:spPr>
          <a:ln/>
        </p:spPr>
        <p:txBody>
          <a:bodyPr/>
          <a:lstStyle>
            <a:lvl1pPr>
              <a:defRPr/>
            </a:lvl1pPr>
          </a:lstStyle>
          <a:p>
            <a:pPr>
              <a:defRPr/>
            </a:pPr>
            <a:fld id="{1FFF0CCD-B0C2-4CEA-83C7-A04C2B5549B3}" type="datetime3">
              <a:rPr lang="en-US"/>
              <a:pPr>
                <a:defRPr/>
              </a:pPr>
              <a:t>20 December 2013</a:t>
            </a:fld>
            <a:endParaRPr lang="et-EE"/>
          </a:p>
        </p:txBody>
      </p:sp>
      <p:sp>
        <p:nvSpPr>
          <p:cNvPr id="6" name="Rectangle 28"/>
          <p:cNvSpPr>
            <a:spLocks noGrp="1" noChangeArrowheads="1"/>
          </p:cNvSpPr>
          <p:nvPr>
            <p:ph type="ftr" sz="quarter" idx="11"/>
          </p:nvPr>
        </p:nvSpPr>
        <p:spPr>
          <a:ln/>
        </p:spPr>
        <p:txBody>
          <a:bodyPr/>
          <a:lstStyle>
            <a:lvl1pPr>
              <a:defRPr/>
            </a:lvl1pPr>
          </a:lstStyle>
          <a:p>
            <a:pPr>
              <a:defRPr/>
            </a:pPr>
            <a:endParaRPr lang="et-EE"/>
          </a:p>
        </p:txBody>
      </p:sp>
      <p:sp>
        <p:nvSpPr>
          <p:cNvPr id="7" name="Rectangle 29"/>
          <p:cNvSpPr>
            <a:spLocks noGrp="1" noChangeArrowheads="1"/>
          </p:cNvSpPr>
          <p:nvPr>
            <p:ph type="sldNum" sz="quarter" idx="12"/>
          </p:nvPr>
        </p:nvSpPr>
        <p:spPr>
          <a:ln/>
        </p:spPr>
        <p:txBody>
          <a:bodyPr/>
          <a:lstStyle>
            <a:lvl1pPr>
              <a:defRPr/>
            </a:lvl1pPr>
          </a:lstStyle>
          <a:p>
            <a:pPr>
              <a:defRPr/>
            </a:pPr>
            <a:fld id="{29E241C9-C805-4D77-B053-1D63DE4AAF6D}" type="slidenum">
              <a:rPr lang="et-EE"/>
              <a:pPr>
                <a:defRPr/>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7"/>
          <p:cNvSpPr>
            <a:spLocks noGrp="1" noChangeArrowheads="1"/>
          </p:cNvSpPr>
          <p:nvPr>
            <p:ph type="dt" sz="half" idx="10"/>
          </p:nvPr>
        </p:nvSpPr>
        <p:spPr>
          <a:ln/>
        </p:spPr>
        <p:txBody>
          <a:bodyPr/>
          <a:lstStyle>
            <a:lvl1pPr>
              <a:defRPr/>
            </a:lvl1pPr>
          </a:lstStyle>
          <a:p>
            <a:pPr>
              <a:defRPr/>
            </a:pPr>
            <a:fld id="{81775D60-B4CF-43C6-8AE9-6C9D0ED5A520}" type="datetime3">
              <a:rPr lang="en-US"/>
              <a:pPr>
                <a:defRPr/>
              </a:pPr>
              <a:t>20 December 2013</a:t>
            </a:fld>
            <a:endParaRPr lang="et-EE"/>
          </a:p>
        </p:txBody>
      </p:sp>
      <p:sp>
        <p:nvSpPr>
          <p:cNvPr id="8" name="Rectangle 28"/>
          <p:cNvSpPr>
            <a:spLocks noGrp="1" noChangeArrowheads="1"/>
          </p:cNvSpPr>
          <p:nvPr>
            <p:ph type="ftr" sz="quarter" idx="11"/>
          </p:nvPr>
        </p:nvSpPr>
        <p:spPr>
          <a:ln/>
        </p:spPr>
        <p:txBody>
          <a:bodyPr/>
          <a:lstStyle>
            <a:lvl1pPr>
              <a:defRPr/>
            </a:lvl1pPr>
          </a:lstStyle>
          <a:p>
            <a:pPr>
              <a:defRPr/>
            </a:pPr>
            <a:endParaRPr lang="et-EE"/>
          </a:p>
        </p:txBody>
      </p:sp>
      <p:sp>
        <p:nvSpPr>
          <p:cNvPr id="9" name="Rectangle 29"/>
          <p:cNvSpPr>
            <a:spLocks noGrp="1" noChangeArrowheads="1"/>
          </p:cNvSpPr>
          <p:nvPr>
            <p:ph type="sldNum" sz="quarter" idx="12"/>
          </p:nvPr>
        </p:nvSpPr>
        <p:spPr>
          <a:ln/>
        </p:spPr>
        <p:txBody>
          <a:bodyPr/>
          <a:lstStyle>
            <a:lvl1pPr>
              <a:defRPr/>
            </a:lvl1pPr>
          </a:lstStyle>
          <a:p>
            <a:pPr>
              <a:defRPr/>
            </a:pPr>
            <a:fld id="{BCD64B94-8DEF-458B-978D-F7D8446AD013}" type="slidenum">
              <a:rPr lang="et-EE"/>
              <a:pPr>
                <a:defRPr/>
              </a:pPr>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27"/>
          <p:cNvSpPr>
            <a:spLocks noGrp="1" noChangeArrowheads="1"/>
          </p:cNvSpPr>
          <p:nvPr>
            <p:ph type="dt" sz="half" idx="10"/>
          </p:nvPr>
        </p:nvSpPr>
        <p:spPr>
          <a:ln/>
        </p:spPr>
        <p:txBody>
          <a:bodyPr/>
          <a:lstStyle>
            <a:lvl1pPr>
              <a:defRPr/>
            </a:lvl1pPr>
          </a:lstStyle>
          <a:p>
            <a:pPr>
              <a:defRPr/>
            </a:pPr>
            <a:fld id="{DAE94054-7280-4564-ABD3-A8F6583299D9}" type="datetime3">
              <a:rPr lang="en-US"/>
              <a:pPr>
                <a:defRPr/>
              </a:pPr>
              <a:t>20 December 2013</a:t>
            </a:fld>
            <a:endParaRPr lang="et-EE"/>
          </a:p>
        </p:txBody>
      </p:sp>
      <p:sp>
        <p:nvSpPr>
          <p:cNvPr id="4" name="Rectangle 28"/>
          <p:cNvSpPr>
            <a:spLocks noGrp="1" noChangeArrowheads="1"/>
          </p:cNvSpPr>
          <p:nvPr>
            <p:ph type="ftr" sz="quarter" idx="11"/>
          </p:nvPr>
        </p:nvSpPr>
        <p:spPr>
          <a:ln/>
        </p:spPr>
        <p:txBody>
          <a:bodyPr/>
          <a:lstStyle>
            <a:lvl1pPr>
              <a:defRPr/>
            </a:lvl1pPr>
          </a:lstStyle>
          <a:p>
            <a:pPr>
              <a:defRPr/>
            </a:pPr>
            <a:endParaRPr lang="et-EE"/>
          </a:p>
        </p:txBody>
      </p:sp>
      <p:sp>
        <p:nvSpPr>
          <p:cNvPr id="5" name="Rectangle 29"/>
          <p:cNvSpPr>
            <a:spLocks noGrp="1" noChangeArrowheads="1"/>
          </p:cNvSpPr>
          <p:nvPr>
            <p:ph type="sldNum" sz="quarter" idx="12"/>
          </p:nvPr>
        </p:nvSpPr>
        <p:spPr>
          <a:ln/>
        </p:spPr>
        <p:txBody>
          <a:bodyPr/>
          <a:lstStyle>
            <a:lvl1pPr>
              <a:defRPr/>
            </a:lvl1pPr>
          </a:lstStyle>
          <a:p>
            <a:pPr>
              <a:defRPr/>
            </a:pPr>
            <a:fld id="{BDC44F7A-B1F8-4E61-AFFA-B10B9A9D9F54}" type="slidenum">
              <a:rPr lang="et-EE"/>
              <a:pPr>
                <a:defRPr/>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a:ln/>
        </p:spPr>
        <p:txBody>
          <a:bodyPr/>
          <a:lstStyle>
            <a:lvl1pPr>
              <a:defRPr/>
            </a:lvl1pPr>
          </a:lstStyle>
          <a:p>
            <a:pPr>
              <a:defRPr/>
            </a:pPr>
            <a:fld id="{DB890C23-4B9E-4B93-AB04-CE5FFC48062D}" type="datetime3">
              <a:rPr lang="en-US"/>
              <a:pPr>
                <a:defRPr/>
              </a:pPr>
              <a:t>20 December 2013</a:t>
            </a:fld>
            <a:endParaRPr lang="et-EE"/>
          </a:p>
        </p:txBody>
      </p:sp>
      <p:sp>
        <p:nvSpPr>
          <p:cNvPr id="3" name="Rectangle 28"/>
          <p:cNvSpPr>
            <a:spLocks noGrp="1" noChangeArrowheads="1"/>
          </p:cNvSpPr>
          <p:nvPr>
            <p:ph type="ftr" sz="quarter" idx="11"/>
          </p:nvPr>
        </p:nvSpPr>
        <p:spPr>
          <a:ln/>
        </p:spPr>
        <p:txBody>
          <a:bodyPr/>
          <a:lstStyle>
            <a:lvl1pPr>
              <a:defRPr/>
            </a:lvl1pPr>
          </a:lstStyle>
          <a:p>
            <a:pPr>
              <a:defRPr/>
            </a:pPr>
            <a:endParaRPr lang="et-EE"/>
          </a:p>
        </p:txBody>
      </p:sp>
      <p:sp>
        <p:nvSpPr>
          <p:cNvPr id="4" name="Rectangle 29"/>
          <p:cNvSpPr>
            <a:spLocks noGrp="1" noChangeArrowheads="1"/>
          </p:cNvSpPr>
          <p:nvPr>
            <p:ph type="sldNum" sz="quarter" idx="12"/>
          </p:nvPr>
        </p:nvSpPr>
        <p:spPr>
          <a:ln/>
        </p:spPr>
        <p:txBody>
          <a:bodyPr/>
          <a:lstStyle>
            <a:lvl1pPr>
              <a:defRPr/>
            </a:lvl1pPr>
          </a:lstStyle>
          <a:p>
            <a:pPr>
              <a:defRPr/>
            </a:pPr>
            <a:fld id="{32702F2A-449D-4815-9209-D48645E6E94A}" type="slidenum">
              <a:rPr lang="et-EE"/>
              <a:pPr>
                <a:defRPr/>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7"/>
          <p:cNvSpPr>
            <a:spLocks noGrp="1" noChangeArrowheads="1"/>
          </p:cNvSpPr>
          <p:nvPr>
            <p:ph type="dt" sz="half" idx="10"/>
          </p:nvPr>
        </p:nvSpPr>
        <p:spPr>
          <a:ln/>
        </p:spPr>
        <p:txBody>
          <a:bodyPr/>
          <a:lstStyle>
            <a:lvl1pPr>
              <a:defRPr/>
            </a:lvl1pPr>
          </a:lstStyle>
          <a:p>
            <a:pPr>
              <a:defRPr/>
            </a:pPr>
            <a:fld id="{D6C763A7-A8EC-4A32-9B31-23A0F8347BE9}" type="datetime3">
              <a:rPr lang="en-US"/>
              <a:pPr>
                <a:defRPr/>
              </a:pPr>
              <a:t>20 December 2013</a:t>
            </a:fld>
            <a:endParaRPr lang="et-EE"/>
          </a:p>
        </p:txBody>
      </p:sp>
      <p:sp>
        <p:nvSpPr>
          <p:cNvPr id="6" name="Rectangle 28"/>
          <p:cNvSpPr>
            <a:spLocks noGrp="1" noChangeArrowheads="1"/>
          </p:cNvSpPr>
          <p:nvPr>
            <p:ph type="ftr" sz="quarter" idx="11"/>
          </p:nvPr>
        </p:nvSpPr>
        <p:spPr>
          <a:ln/>
        </p:spPr>
        <p:txBody>
          <a:bodyPr/>
          <a:lstStyle>
            <a:lvl1pPr>
              <a:defRPr/>
            </a:lvl1pPr>
          </a:lstStyle>
          <a:p>
            <a:pPr>
              <a:defRPr/>
            </a:pPr>
            <a:endParaRPr lang="et-EE"/>
          </a:p>
        </p:txBody>
      </p:sp>
      <p:sp>
        <p:nvSpPr>
          <p:cNvPr id="7" name="Rectangle 29"/>
          <p:cNvSpPr>
            <a:spLocks noGrp="1" noChangeArrowheads="1"/>
          </p:cNvSpPr>
          <p:nvPr>
            <p:ph type="sldNum" sz="quarter" idx="12"/>
          </p:nvPr>
        </p:nvSpPr>
        <p:spPr>
          <a:ln/>
        </p:spPr>
        <p:txBody>
          <a:bodyPr/>
          <a:lstStyle>
            <a:lvl1pPr>
              <a:defRPr/>
            </a:lvl1pPr>
          </a:lstStyle>
          <a:p>
            <a:pPr>
              <a:defRPr/>
            </a:pPr>
            <a:fld id="{5D170D67-0BDE-487E-8A92-93653AE036A0}" type="slidenum">
              <a:rPr lang="et-EE"/>
              <a:pPr>
                <a:defRPr/>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7"/>
          <p:cNvSpPr>
            <a:spLocks noGrp="1" noChangeArrowheads="1"/>
          </p:cNvSpPr>
          <p:nvPr>
            <p:ph type="dt" sz="half" idx="10"/>
          </p:nvPr>
        </p:nvSpPr>
        <p:spPr>
          <a:ln/>
        </p:spPr>
        <p:txBody>
          <a:bodyPr/>
          <a:lstStyle>
            <a:lvl1pPr>
              <a:defRPr/>
            </a:lvl1pPr>
          </a:lstStyle>
          <a:p>
            <a:pPr>
              <a:defRPr/>
            </a:pPr>
            <a:fld id="{70881F53-9CBE-40D3-AAA6-56528FBB466A}" type="datetime3">
              <a:rPr lang="en-US"/>
              <a:pPr>
                <a:defRPr/>
              </a:pPr>
              <a:t>20 December 2013</a:t>
            </a:fld>
            <a:endParaRPr lang="et-EE"/>
          </a:p>
        </p:txBody>
      </p:sp>
      <p:sp>
        <p:nvSpPr>
          <p:cNvPr id="6" name="Rectangle 28"/>
          <p:cNvSpPr>
            <a:spLocks noGrp="1" noChangeArrowheads="1"/>
          </p:cNvSpPr>
          <p:nvPr>
            <p:ph type="ftr" sz="quarter" idx="11"/>
          </p:nvPr>
        </p:nvSpPr>
        <p:spPr>
          <a:ln/>
        </p:spPr>
        <p:txBody>
          <a:bodyPr/>
          <a:lstStyle>
            <a:lvl1pPr>
              <a:defRPr/>
            </a:lvl1pPr>
          </a:lstStyle>
          <a:p>
            <a:pPr>
              <a:defRPr/>
            </a:pPr>
            <a:endParaRPr lang="et-EE"/>
          </a:p>
        </p:txBody>
      </p:sp>
      <p:sp>
        <p:nvSpPr>
          <p:cNvPr id="7" name="Rectangle 29"/>
          <p:cNvSpPr>
            <a:spLocks noGrp="1" noChangeArrowheads="1"/>
          </p:cNvSpPr>
          <p:nvPr>
            <p:ph type="sldNum" sz="quarter" idx="12"/>
          </p:nvPr>
        </p:nvSpPr>
        <p:spPr>
          <a:ln/>
        </p:spPr>
        <p:txBody>
          <a:bodyPr/>
          <a:lstStyle>
            <a:lvl1pPr>
              <a:defRPr/>
            </a:lvl1pPr>
          </a:lstStyle>
          <a:p>
            <a:pPr>
              <a:defRPr/>
            </a:pPr>
            <a:fld id="{F85A039F-E140-4745-8586-CD26882DA48B}" type="slidenum">
              <a:rPr lang="et-EE"/>
              <a:pPr>
                <a:defRPr/>
              </a:pPr>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4763"/>
            <a:ext cx="1063625" cy="6858001"/>
            <a:chOff x="0" y="-3"/>
            <a:chExt cx="670" cy="4320"/>
          </a:xfrm>
        </p:grpSpPr>
        <p:grpSp>
          <p:nvGrpSpPr>
            <p:cNvPr id="1032" name="Group 3"/>
            <p:cNvGrpSpPr>
              <a:grpSpLocks/>
            </p:cNvGrpSpPr>
            <p:nvPr/>
          </p:nvGrpSpPr>
          <p:grpSpPr bwMode="auto">
            <a:xfrm rot="16200000" flipH="1">
              <a:off x="-1815" y="1838"/>
              <a:ext cx="4320" cy="638"/>
              <a:chOff x="-2" y="1562"/>
              <a:chExt cx="5762" cy="638"/>
            </a:xfrm>
          </p:grpSpPr>
          <p:sp>
            <p:nvSpPr>
              <p:cNvPr id="211972" name="Freeform 4"/>
              <p:cNvSpPr>
                <a:spLocks/>
              </p:cNvSpPr>
              <p:nvPr/>
            </p:nvSpPr>
            <p:spPr bwMode="ltGray">
              <a:xfrm rot="-5400000">
                <a:off x="2554" y="-990"/>
                <a:ext cx="624" cy="5746"/>
              </a:xfrm>
              <a:custGeom>
                <a:avLst/>
                <a:gdLst/>
                <a:ahLst/>
                <a:cxnLst>
                  <a:cxn ang="0">
                    <a:pos x="0" y="0"/>
                  </a:cxn>
                  <a:cxn ang="0">
                    <a:pos x="0" y="720"/>
                  </a:cxn>
                  <a:cxn ang="0">
                    <a:pos x="1000" y="720"/>
                  </a:cxn>
                  <a:cxn ang="0">
                    <a:pos x="1000" y="0"/>
                  </a:cxn>
                  <a:cxn ang="0">
                    <a:pos x="0" y="0"/>
                  </a:cxn>
                </a:cxnLst>
                <a:rect l="0" t="0" r="r" b="b"/>
                <a:pathLst>
                  <a:path w="1000" h="720">
                    <a:moveTo>
                      <a:pt x="0" y="0"/>
                    </a:moveTo>
                    <a:lnTo>
                      <a:pt x="0" y="720"/>
                    </a:lnTo>
                    <a:lnTo>
                      <a:pt x="1000" y="720"/>
                    </a:lnTo>
                    <a:lnTo>
                      <a:pt x="1000" y="0"/>
                    </a:lnTo>
                    <a:lnTo>
                      <a:pt x="0" y="0"/>
                    </a:lnTo>
                    <a:close/>
                  </a:path>
                </a:pathLst>
              </a:custGeom>
              <a:solidFill>
                <a:schemeClr val="accent1"/>
              </a:solidFill>
              <a:ln w="9525">
                <a:noFill/>
                <a:round/>
                <a:headEnd/>
                <a:tailEnd/>
              </a:ln>
            </p:spPr>
            <p:txBody>
              <a:bodyPr wrap="none" anchor="ctr"/>
              <a:lstStyle/>
              <a:p>
                <a:pPr>
                  <a:defRPr/>
                </a:pPr>
                <a:endParaRPr lang="tr-TR"/>
              </a:p>
            </p:txBody>
          </p:sp>
          <p:sp>
            <p:nvSpPr>
              <p:cNvPr id="211973" name="Freeform 5"/>
              <p:cNvSpPr>
                <a:spLocks/>
              </p:cNvSpPr>
              <p:nvPr/>
            </p:nvSpPr>
            <p:spPr bwMode="ltGray">
              <a:xfrm rot="-5400000">
                <a:off x="1323" y="1669"/>
                <a:ext cx="624" cy="421"/>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pPr>
                  <a:defRPr/>
                </a:pPr>
                <a:endParaRPr lang="tr-TR"/>
              </a:p>
            </p:txBody>
          </p:sp>
          <p:sp>
            <p:nvSpPr>
              <p:cNvPr id="211974" name="Freeform 6"/>
              <p:cNvSpPr>
                <a:spLocks/>
              </p:cNvSpPr>
              <p:nvPr/>
            </p:nvSpPr>
            <p:spPr bwMode="ltGray">
              <a:xfrm rot="-5400000">
                <a:off x="950" y="1684"/>
                <a:ext cx="624" cy="423"/>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folHlink"/>
              </a:solidFill>
              <a:ln w="9525">
                <a:noFill/>
                <a:round/>
                <a:headEnd/>
                <a:tailEnd/>
              </a:ln>
            </p:spPr>
            <p:txBody>
              <a:bodyPr wrap="none" anchor="ctr"/>
              <a:lstStyle/>
              <a:p>
                <a:pPr>
                  <a:defRPr/>
                </a:pPr>
                <a:endParaRPr lang="tr-TR"/>
              </a:p>
            </p:txBody>
          </p:sp>
          <p:sp>
            <p:nvSpPr>
              <p:cNvPr id="211975" name="Freeform 7"/>
              <p:cNvSpPr>
                <a:spLocks/>
              </p:cNvSpPr>
              <p:nvPr/>
            </p:nvSpPr>
            <p:spPr bwMode="ltGray">
              <a:xfrm rot="-5400000">
                <a:off x="-89" y="1768"/>
                <a:ext cx="624" cy="255"/>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w="9525">
                <a:noFill/>
                <a:round/>
                <a:headEnd/>
                <a:tailEnd/>
              </a:ln>
            </p:spPr>
            <p:txBody>
              <a:bodyPr wrap="none" anchor="ctr"/>
              <a:lstStyle/>
              <a:p>
                <a:pPr>
                  <a:defRPr/>
                </a:pPr>
                <a:endParaRPr lang="tr-TR"/>
              </a:p>
            </p:txBody>
          </p:sp>
          <p:sp>
            <p:nvSpPr>
              <p:cNvPr id="211976" name="Freeform 8"/>
              <p:cNvSpPr>
                <a:spLocks/>
              </p:cNvSpPr>
              <p:nvPr/>
            </p:nvSpPr>
            <p:spPr bwMode="ltGray">
              <a:xfrm rot="-5400000">
                <a:off x="664" y="1733"/>
                <a:ext cx="624" cy="293"/>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w="9525">
                <a:noFill/>
                <a:round/>
                <a:headEnd/>
                <a:tailEnd/>
              </a:ln>
            </p:spPr>
            <p:txBody>
              <a:bodyPr wrap="none" anchor="ctr"/>
              <a:lstStyle/>
              <a:p>
                <a:pPr>
                  <a:defRPr/>
                </a:pPr>
                <a:endParaRPr lang="tr-TR"/>
              </a:p>
            </p:txBody>
          </p:sp>
          <p:sp>
            <p:nvSpPr>
              <p:cNvPr id="211977" name="Freeform 9"/>
              <p:cNvSpPr>
                <a:spLocks/>
              </p:cNvSpPr>
              <p:nvPr/>
            </p:nvSpPr>
            <p:spPr bwMode="ltGray">
              <a:xfrm rot="-5400000">
                <a:off x="422" y="1699"/>
                <a:ext cx="624" cy="364"/>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pPr>
                  <a:defRPr/>
                </a:pPr>
                <a:endParaRPr lang="tr-TR"/>
              </a:p>
            </p:txBody>
          </p:sp>
          <p:sp>
            <p:nvSpPr>
              <p:cNvPr id="211978" name="Freeform 10"/>
              <p:cNvSpPr>
                <a:spLocks/>
              </p:cNvSpPr>
              <p:nvPr/>
            </p:nvSpPr>
            <p:spPr bwMode="ltGray">
              <a:xfrm rot="-5400000">
                <a:off x="135" y="1728"/>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pPr>
                  <a:defRPr/>
                </a:pPr>
                <a:endParaRPr lang="tr-TR"/>
              </a:p>
            </p:txBody>
          </p:sp>
          <p:sp>
            <p:nvSpPr>
              <p:cNvPr id="211979" name="Freeform 11"/>
              <p:cNvSpPr>
                <a:spLocks/>
              </p:cNvSpPr>
              <p:nvPr/>
            </p:nvSpPr>
            <p:spPr bwMode="ltGray">
              <a:xfrm rot="-5400000">
                <a:off x="3168" y="1649"/>
                <a:ext cx="624" cy="420"/>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pPr>
                  <a:defRPr/>
                </a:pPr>
                <a:endParaRPr lang="tr-TR"/>
              </a:p>
            </p:txBody>
          </p:sp>
          <p:sp>
            <p:nvSpPr>
              <p:cNvPr id="211980" name="Freeform 12"/>
              <p:cNvSpPr>
                <a:spLocks/>
              </p:cNvSpPr>
              <p:nvPr/>
            </p:nvSpPr>
            <p:spPr bwMode="ltGray">
              <a:xfrm rot="-5400000">
                <a:off x="2870" y="1664"/>
                <a:ext cx="624" cy="421"/>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tx1"/>
              </a:solidFill>
              <a:ln w="9525">
                <a:noFill/>
                <a:round/>
                <a:headEnd/>
                <a:tailEnd/>
              </a:ln>
            </p:spPr>
            <p:txBody>
              <a:bodyPr wrap="none" anchor="ctr"/>
              <a:lstStyle/>
              <a:p>
                <a:pPr>
                  <a:defRPr/>
                </a:pPr>
                <a:endParaRPr lang="tr-TR"/>
              </a:p>
            </p:txBody>
          </p:sp>
          <p:sp>
            <p:nvSpPr>
              <p:cNvPr id="211981" name="Freeform 13"/>
              <p:cNvSpPr>
                <a:spLocks/>
              </p:cNvSpPr>
              <p:nvPr/>
            </p:nvSpPr>
            <p:spPr bwMode="ltGray">
              <a:xfrm rot="-5400000">
                <a:off x="1829" y="1747"/>
                <a:ext cx="624" cy="256"/>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w="9525">
                <a:noFill/>
                <a:round/>
                <a:headEnd/>
                <a:tailEnd/>
              </a:ln>
            </p:spPr>
            <p:txBody>
              <a:bodyPr wrap="none" anchor="ctr"/>
              <a:lstStyle/>
              <a:p>
                <a:pPr>
                  <a:defRPr/>
                </a:pPr>
                <a:endParaRPr lang="tr-TR"/>
              </a:p>
            </p:txBody>
          </p:sp>
          <p:sp>
            <p:nvSpPr>
              <p:cNvPr id="211982" name="Freeform 14"/>
              <p:cNvSpPr>
                <a:spLocks/>
              </p:cNvSpPr>
              <p:nvPr/>
            </p:nvSpPr>
            <p:spPr bwMode="ltGray">
              <a:xfrm rot="-5400000">
                <a:off x="2530" y="1729"/>
                <a:ext cx="624" cy="292"/>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w="9525">
                <a:noFill/>
                <a:round/>
                <a:headEnd/>
                <a:tailEnd/>
              </a:ln>
            </p:spPr>
            <p:txBody>
              <a:bodyPr wrap="none" anchor="ctr"/>
              <a:lstStyle/>
              <a:p>
                <a:pPr>
                  <a:defRPr/>
                </a:pPr>
                <a:endParaRPr lang="tr-TR"/>
              </a:p>
            </p:txBody>
          </p:sp>
          <p:sp>
            <p:nvSpPr>
              <p:cNvPr id="211983" name="Freeform 15"/>
              <p:cNvSpPr>
                <a:spLocks/>
              </p:cNvSpPr>
              <p:nvPr/>
            </p:nvSpPr>
            <p:spPr bwMode="ltGray">
              <a:xfrm rot="-5400000">
                <a:off x="2330" y="1695"/>
                <a:ext cx="624" cy="360"/>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pPr>
                  <a:defRPr/>
                </a:pPr>
                <a:endParaRPr lang="tr-TR"/>
              </a:p>
            </p:txBody>
          </p:sp>
          <p:sp>
            <p:nvSpPr>
              <p:cNvPr id="211984" name="Freeform 16"/>
              <p:cNvSpPr>
                <a:spLocks/>
              </p:cNvSpPr>
              <p:nvPr/>
            </p:nvSpPr>
            <p:spPr bwMode="ltGray">
              <a:xfrm rot="-5400000">
                <a:off x="2022" y="1721"/>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w="9525">
                <a:noFill/>
                <a:round/>
                <a:headEnd/>
                <a:tailEnd/>
              </a:ln>
            </p:spPr>
            <p:txBody>
              <a:bodyPr wrap="none" anchor="ctr"/>
              <a:lstStyle/>
              <a:p>
                <a:pPr>
                  <a:defRPr/>
                </a:pPr>
                <a:endParaRPr lang="tr-TR"/>
              </a:p>
            </p:txBody>
          </p:sp>
          <p:sp>
            <p:nvSpPr>
              <p:cNvPr id="211985" name="Freeform 17"/>
              <p:cNvSpPr>
                <a:spLocks/>
              </p:cNvSpPr>
              <p:nvPr/>
            </p:nvSpPr>
            <p:spPr bwMode="ltGray">
              <a:xfrm rot="-5400000">
                <a:off x="4036" y="1638"/>
                <a:ext cx="624" cy="420"/>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w="9525">
                <a:noFill/>
                <a:round/>
                <a:headEnd/>
                <a:tailEnd/>
              </a:ln>
            </p:spPr>
            <p:txBody>
              <a:bodyPr wrap="none" anchor="ctr"/>
              <a:lstStyle/>
              <a:p>
                <a:pPr>
                  <a:defRPr/>
                </a:pPr>
                <a:endParaRPr lang="tr-TR"/>
              </a:p>
            </p:txBody>
          </p:sp>
          <p:sp>
            <p:nvSpPr>
              <p:cNvPr id="211986" name="Freeform 18"/>
              <p:cNvSpPr>
                <a:spLocks/>
              </p:cNvSpPr>
              <p:nvPr/>
            </p:nvSpPr>
            <p:spPr bwMode="ltGray">
              <a:xfrm rot="-5400000">
                <a:off x="3673" y="1652"/>
                <a:ext cx="624" cy="423"/>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tx2"/>
              </a:solidFill>
              <a:ln w="9525">
                <a:noFill/>
                <a:round/>
                <a:headEnd/>
                <a:tailEnd/>
              </a:ln>
            </p:spPr>
            <p:txBody>
              <a:bodyPr wrap="none" anchor="ctr"/>
              <a:lstStyle/>
              <a:p>
                <a:pPr>
                  <a:defRPr/>
                </a:pPr>
                <a:endParaRPr lang="tr-TR"/>
              </a:p>
            </p:txBody>
          </p:sp>
          <p:sp>
            <p:nvSpPr>
              <p:cNvPr id="211987" name="Freeform 19"/>
              <p:cNvSpPr>
                <a:spLocks/>
              </p:cNvSpPr>
              <p:nvPr/>
            </p:nvSpPr>
            <p:spPr bwMode="ltGray">
              <a:xfrm rot="-5400000">
                <a:off x="4520" y="1731"/>
                <a:ext cx="624" cy="255"/>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w="9525">
                <a:noFill/>
                <a:round/>
                <a:headEnd/>
                <a:tailEnd/>
              </a:ln>
            </p:spPr>
            <p:txBody>
              <a:bodyPr wrap="none" anchor="ctr"/>
              <a:lstStyle/>
              <a:p>
                <a:pPr>
                  <a:defRPr/>
                </a:pPr>
                <a:endParaRPr lang="tr-TR"/>
              </a:p>
            </p:txBody>
          </p:sp>
          <p:sp>
            <p:nvSpPr>
              <p:cNvPr id="211988" name="Freeform 20"/>
              <p:cNvSpPr>
                <a:spLocks/>
              </p:cNvSpPr>
              <p:nvPr/>
            </p:nvSpPr>
            <p:spPr bwMode="ltGray">
              <a:xfrm>
                <a:off x="5469" y="1546"/>
                <a:ext cx="291" cy="625"/>
              </a:xfrm>
              <a:custGeom>
                <a:avLst/>
                <a:gdLst/>
                <a:ahLst/>
                <a:cxnLst>
                  <a:cxn ang="0">
                    <a:pos x="0" y="624"/>
                  </a:cxn>
                  <a:cxn ang="0">
                    <a:pos x="291" y="625"/>
                  </a:cxn>
                  <a:cxn ang="0">
                    <a:pos x="291" y="6"/>
                  </a:cxn>
                  <a:cxn ang="0">
                    <a:pos x="0" y="0"/>
                  </a:cxn>
                  <a:cxn ang="0">
                    <a:pos x="0" y="624"/>
                  </a:cxn>
                </a:cxnLst>
                <a:rect l="0" t="0" r="r" b="b"/>
                <a:pathLst>
                  <a:path w="291" h="625">
                    <a:moveTo>
                      <a:pt x="0" y="624"/>
                    </a:moveTo>
                    <a:lnTo>
                      <a:pt x="291" y="625"/>
                    </a:lnTo>
                    <a:lnTo>
                      <a:pt x="291" y="6"/>
                    </a:lnTo>
                    <a:lnTo>
                      <a:pt x="0" y="0"/>
                    </a:lnTo>
                    <a:cubicBezTo>
                      <a:pt x="39" y="384"/>
                      <a:pt x="0" y="494"/>
                      <a:pt x="0" y="624"/>
                    </a:cubicBezTo>
                    <a:close/>
                  </a:path>
                </a:pathLst>
              </a:custGeom>
              <a:solidFill>
                <a:schemeClr val="tx1"/>
              </a:solidFill>
              <a:ln w="9525">
                <a:noFill/>
                <a:round/>
                <a:headEnd/>
                <a:tailEnd/>
              </a:ln>
            </p:spPr>
            <p:txBody>
              <a:bodyPr wrap="none" anchor="ctr"/>
              <a:lstStyle/>
              <a:p>
                <a:pPr>
                  <a:defRPr/>
                </a:pPr>
                <a:endParaRPr lang="tr-TR"/>
              </a:p>
            </p:txBody>
          </p:sp>
          <p:sp>
            <p:nvSpPr>
              <p:cNvPr id="211989" name="Freeform 21"/>
              <p:cNvSpPr>
                <a:spLocks/>
              </p:cNvSpPr>
              <p:nvPr/>
            </p:nvSpPr>
            <p:spPr bwMode="ltGray">
              <a:xfrm rot="-5400000">
                <a:off x="5057" y="1663"/>
                <a:ext cx="624" cy="360"/>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pPr>
                  <a:defRPr/>
                </a:pPr>
                <a:endParaRPr lang="tr-TR"/>
              </a:p>
            </p:txBody>
          </p:sp>
          <p:sp>
            <p:nvSpPr>
              <p:cNvPr id="211990" name="Freeform 22"/>
              <p:cNvSpPr>
                <a:spLocks/>
              </p:cNvSpPr>
              <p:nvPr/>
            </p:nvSpPr>
            <p:spPr bwMode="ltGray">
              <a:xfrm rot="-5400000">
                <a:off x="4754" y="1689"/>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pPr>
                  <a:defRPr/>
                </a:pPr>
                <a:endParaRPr lang="tr-TR"/>
              </a:p>
            </p:txBody>
          </p:sp>
        </p:grpSp>
        <p:sp>
          <p:nvSpPr>
            <p:cNvPr id="211991" name="Freeform 23"/>
            <p:cNvSpPr>
              <a:spLocks/>
            </p:cNvSpPr>
            <p:nvPr/>
          </p:nvSpPr>
          <p:spPr bwMode="ltGray">
            <a:xfrm rot="16200000" flipH="1">
              <a:off x="-1954" y="1951"/>
              <a:ext cx="4320" cy="412"/>
            </a:xfrm>
            <a:custGeom>
              <a:avLst/>
              <a:gdLst/>
              <a:ahLst/>
              <a:cxnLst>
                <a:cxn ang="0">
                  <a:pos x="0" y="196"/>
                </a:cxn>
                <a:cxn ang="0">
                  <a:pos x="5762" y="188"/>
                </a:cxn>
                <a:cxn ang="0">
                  <a:pos x="5762" y="4"/>
                </a:cxn>
                <a:cxn ang="0">
                  <a:pos x="0" y="0"/>
                </a:cxn>
                <a:cxn ang="0">
                  <a:pos x="0" y="196"/>
                </a:cxn>
              </a:cxnLst>
              <a:rect l="0" t="0" r="r" b="b"/>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0" scaled="1"/>
            </a:gradFill>
            <a:ln w="9525" cap="flat">
              <a:noFill/>
              <a:prstDash val="solid"/>
              <a:miter lim="800000"/>
              <a:headEnd type="none" w="med" len="med"/>
              <a:tailEnd type="none" w="med" len="med"/>
            </a:ln>
            <a:effectLst/>
          </p:spPr>
          <p:txBody>
            <a:bodyPr wrap="none" anchor="ctr"/>
            <a:lstStyle/>
            <a:p>
              <a:pPr>
                <a:defRPr/>
              </a:pPr>
              <a:endParaRPr lang="tr-TR"/>
            </a:p>
          </p:txBody>
        </p:sp>
        <p:sp>
          <p:nvSpPr>
            <p:cNvPr id="211992" name="Freeform 24"/>
            <p:cNvSpPr>
              <a:spLocks/>
            </p:cNvSpPr>
            <p:nvPr/>
          </p:nvSpPr>
          <p:spPr bwMode="ltGray">
            <a:xfrm rot="16200000" flipH="1">
              <a:off x="-1584" y="2062"/>
              <a:ext cx="4319" cy="189"/>
            </a:xfrm>
            <a:custGeom>
              <a:avLst/>
              <a:gdLst/>
              <a:ahLst/>
              <a:cxnLst>
                <a:cxn ang="0">
                  <a:pos x="0" y="28"/>
                </a:cxn>
                <a:cxn ang="0">
                  <a:pos x="5761" y="0"/>
                </a:cxn>
                <a:cxn ang="0">
                  <a:pos x="5761" y="189"/>
                </a:cxn>
                <a:cxn ang="0">
                  <a:pos x="1" y="189"/>
                </a:cxn>
                <a:cxn ang="0">
                  <a:pos x="0" y="28"/>
                </a:cxn>
              </a:cxnLst>
              <a:rect l="0" t="0" r="r" b="b"/>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0" scaled="1"/>
            </a:gradFill>
            <a:ln w="9525" cap="flat">
              <a:noFill/>
              <a:prstDash val="solid"/>
              <a:miter lim="800000"/>
              <a:headEnd type="none" w="med" len="med"/>
              <a:tailEnd type="none" w="med" len="med"/>
            </a:ln>
            <a:effectLst/>
          </p:spPr>
          <p:txBody>
            <a:bodyPr wrap="none" anchor="ctr"/>
            <a:lstStyle/>
            <a:p>
              <a:pPr>
                <a:defRPr/>
              </a:pPr>
              <a:endParaRPr lang="tr-TR"/>
            </a:p>
          </p:txBody>
        </p:sp>
      </p:grpSp>
      <p:sp>
        <p:nvSpPr>
          <p:cNvPr id="1027" name="Rectangle 25"/>
          <p:cNvSpPr>
            <a:spLocks noGrp="1" noChangeArrowheads="1"/>
          </p:cNvSpPr>
          <p:nvPr>
            <p:ph type="title"/>
          </p:nvPr>
        </p:nvSpPr>
        <p:spPr bwMode="auto">
          <a:xfrm>
            <a:off x="1173163" y="457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t-EE" smtClean="0"/>
              <a:t>Click to edit Master title style</a:t>
            </a:r>
          </a:p>
        </p:txBody>
      </p:sp>
      <p:sp>
        <p:nvSpPr>
          <p:cNvPr id="1028" name="Rectangle 26"/>
          <p:cNvSpPr>
            <a:spLocks noGrp="1" noChangeArrowheads="1"/>
          </p:cNvSpPr>
          <p:nvPr>
            <p:ph type="body" idx="1"/>
          </p:nvPr>
        </p:nvSpPr>
        <p:spPr bwMode="auto">
          <a:xfrm>
            <a:off x="1173163"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p>
        </p:txBody>
      </p:sp>
      <p:sp>
        <p:nvSpPr>
          <p:cNvPr id="211995" name="Rectangle 27"/>
          <p:cNvSpPr>
            <a:spLocks noGrp="1" noChangeArrowheads="1"/>
          </p:cNvSpPr>
          <p:nvPr>
            <p:ph type="dt" sz="half" idx="2"/>
          </p:nvPr>
        </p:nvSpPr>
        <p:spPr bwMode="auto">
          <a:xfrm>
            <a:off x="1173163" y="6265863"/>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400"/>
            </a:lvl1pPr>
          </a:lstStyle>
          <a:p>
            <a:pPr>
              <a:defRPr/>
            </a:pPr>
            <a:fld id="{8B5A420B-66D9-4BD6-BB55-2BDF4E3981F3}" type="datetime3">
              <a:rPr lang="en-US"/>
              <a:pPr>
                <a:defRPr/>
              </a:pPr>
              <a:t>20 December 2013</a:t>
            </a:fld>
            <a:endParaRPr lang="et-EE"/>
          </a:p>
        </p:txBody>
      </p:sp>
      <p:sp>
        <p:nvSpPr>
          <p:cNvPr id="211996" name="Rectangle 28"/>
          <p:cNvSpPr>
            <a:spLocks noGrp="1" noChangeArrowheads="1"/>
          </p:cNvSpPr>
          <p:nvPr>
            <p:ph type="ftr" sz="quarter" idx="3"/>
          </p:nvPr>
        </p:nvSpPr>
        <p:spPr bwMode="auto">
          <a:xfrm>
            <a:off x="35814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50000"/>
              </a:spcBef>
              <a:defRPr sz="1400"/>
            </a:lvl1pPr>
          </a:lstStyle>
          <a:p>
            <a:pPr>
              <a:defRPr/>
            </a:pPr>
            <a:endParaRPr lang="et-EE"/>
          </a:p>
        </p:txBody>
      </p:sp>
      <p:sp>
        <p:nvSpPr>
          <p:cNvPr id="211997" name="Rectangle 29"/>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400"/>
            </a:lvl1pPr>
          </a:lstStyle>
          <a:p>
            <a:pPr>
              <a:defRPr/>
            </a:pPr>
            <a:fld id="{163D0795-148C-40D1-BFD6-C9832777305A}" type="slidenum">
              <a:rPr lang="et-EE"/>
              <a:pPr>
                <a:defRPr/>
              </a:pPr>
              <a:t>‹#›</a:t>
            </a:fld>
            <a:endParaRPr lang="et-EE"/>
          </a:p>
        </p:txBody>
      </p:sp>
    </p:spTree>
  </p:cSld>
  <p:clrMap bg1="lt1" tx1="dk1" bg2="lt2" tx2="dk2" accent1="accent1" accent2="accent2" accent3="accent3" accent4="accent4" accent5="accent5" accent6="accent6" hlink="hlink" folHlink="folHlink"/>
  <p:sldLayoutIdLst>
    <p:sldLayoutId id="2147483909"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6" r:id="rId12"/>
    <p:sldLayoutId id="2147483907" r:id="rId13"/>
    <p:sldLayoutId id="2147483908" r:id="rId14"/>
  </p:sldLayoutIdLst>
  <p:hf hdr="0" ftr="0" dt="0"/>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Times New Roman" pitchFamily="18" charset="0"/>
        </a:defRPr>
      </a:lvl2pPr>
      <a:lvl3pPr algn="l" rtl="0" eaLnBrk="0" fontAlgn="base" hangingPunct="0">
        <a:spcBef>
          <a:spcPct val="0"/>
        </a:spcBef>
        <a:spcAft>
          <a:spcPct val="0"/>
        </a:spcAft>
        <a:defRPr sz="2800">
          <a:solidFill>
            <a:schemeClr val="tx2"/>
          </a:solidFill>
          <a:latin typeface="Times New Roman" pitchFamily="18" charset="0"/>
        </a:defRPr>
      </a:lvl3pPr>
      <a:lvl4pPr algn="l" rtl="0" eaLnBrk="0" fontAlgn="base" hangingPunct="0">
        <a:spcBef>
          <a:spcPct val="0"/>
        </a:spcBef>
        <a:spcAft>
          <a:spcPct val="0"/>
        </a:spcAft>
        <a:defRPr sz="2800">
          <a:solidFill>
            <a:schemeClr val="tx2"/>
          </a:solidFill>
          <a:latin typeface="Times New Roman" pitchFamily="18" charset="0"/>
        </a:defRPr>
      </a:lvl4pPr>
      <a:lvl5pPr algn="l" rtl="0" eaLnBrk="0" fontAlgn="base" hangingPunct="0">
        <a:spcBef>
          <a:spcPct val="0"/>
        </a:spcBef>
        <a:spcAft>
          <a:spcPct val="0"/>
        </a:spcAft>
        <a:defRPr sz="2800">
          <a:solidFill>
            <a:schemeClr val="tx2"/>
          </a:solidFill>
          <a:latin typeface="Times New Roman" pitchFamily="18" charset="0"/>
        </a:defRPr>
      </a:lvl5pPr>
      <a:lvl6pPr marL="457200" algn="l" rtl="0" fontAlgn="base">
        <a:spcBef>
          <a:spcPct val="0"/>
        </a:spcBef>
        <a:spcAft>
          <a:spcPct val="0"/>
        </a:spcAft>
        <a:defRPr sz="2800">
          <a:solidFill>
            <a:schemeClr val="tx2"/>
          </a:solidFill>
          <a:latin typeface="Times New Roman" pitchFamily="18" charset="0"/>
        </a:defRPr>
      </a:lvl6pPr>
      <a:lvl7pPr marL="914400" algn="l" rtl="0" fontAlgn="base">
        <a:spcBef>
          <a:spcPct val="0"/>
        </a:spcBef>
        <a:spcAft>
          <a:spcPct val="0"/>
        </a:spcAft>
        <a:defRPr sz="2800">
          <a:solidFill>
            <a:schemeClr val="tx2"/>
          </a:solidFill>
          <a:latin typeface="Times New Roman" pitchFamily="18" charset="0"/>
        </a:defRPr>
      </a:lvl7pPr>
      <a:lvl8pPr marL="1371600" algn="l" rtl="0" fontAlgn="base">
        <a:spcBef>
          <a:spcPct val="0"/>
        </a:spcBef>
        <a:spcAft>
          <a:spcPct val="0"/>
        </a:spcAft>
        <a:defRPr sz="2800">
          <a:solidFill>
            <a:schemeClr val="tx2"/>
          </a:solidFill>
          <a:latin typeface="Times New Roman" pitchFamily="18" charset="0"/>
        </a:defRPr>
      </a:lvl8pPr>
      <a:lvl9pPr marL="1828800" algn="l" rtl="0" fontAlgn="base">
        <a:spcBef>
          <a:spcPct val="0"/>
        </a:spcBef>
        <a:spcAft>
          <a:spcPct val="0"/>
        </a:spcAft>
        <a:defRPr sz="28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8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1331913" y="1557338"/>
            <a:ext cx="6400800" cy="4751387"/>
          </a:xfrm>
          <a:solidFill>
            <a:schemeClr val="bg1"/>
          </a:solidFill>
        </p:spPr>
        <p:txBody>
          <a:bodyPr/>
          <a:lstStyle/>
          <a:p>
            <a:pPr eaLnBrk="1" hangingPunct="1"/>
            <a:endParaRPr lang="tr-TR" sz="2400" b="1" dirty="0" smtClean="0">
              <a:solidFill>
                <a:schemeClr val="accent1"/>
              </a:solidFill>
              <a:latin typeface="Calibri" pitchFamily="34" charset="0"/>
              <a:cs typeface="Calibri" pitchFamily="34" charset="0"/>
            </a:endParaRPr>
          </a:p>
          <a:p>
            <a:pPr eaLnBrk="1" hangingPunct="1"/>
            <a:endParaRPr lang="tr-TR" sz="2400" b="1" dirty="0" smtClean="0">
              <a:solidFill>
                <a:schemeClr val="accent1"/>
              </a:solidFill>
              <a:latin typeface="Calibri" pitchFamily="34" charset="0"/>
              <a:cs typeface="Calibri" pitchFamily="34" charset="0"/>
            </a:endParaRPr>
          </a:p>
          <a:p>
            <a:pPr eaLnBrk="1" hangingPunct="1"/>
            <a:endParaRPr lang="tr-TR" sz="2400" b="1" dirty="0" smtClean="0">
              <a:solidFill>
                <a:schemeClr val="accent1"/>
              </a:solidFill>
              <a:latin typeface="Calibri" pitchFamily="34" charset="0"/>
              <a:cs typeface="Calibri" pitchFamily="34" charset="0"/>
            </a:endParaRPr>
          </a:p>
          <a:p>
            <a:pPr eaLnBrk="1" hangingPunct="1"/>
            <a:r>
              <a:rPr lang="tr-TR" b="1" dirty="0" smtClean="0">
                <a:solidFill>
                  <a:srgbClr val="000099"/>
                </a:solidFill>
                <a:latin typeface="Calibri" pitchFamily="34" charset="0"/>
                <a:cs typeface="Calibri" pitchFamily="34" charset="0"/>
              </a:rPr>
              <a:t>AVRUPA BİRLİĞİ BAKANLIĞI</a:t>
            </a:r>
          </a:p>
          <a:p>
            <a:pPr eaLnBrk="1" hangingPunct="1"/>
            <a:r>
              <a:rPr lang="tr-TR" b="1" dirty="0" smtClean="0">
                <a:solidFill>
                  <a:srgbClr val="000099"/>
                </a:solidFill>
                <a:latin typeface="Calibri" pitchFamily="34" charset="0"/>
                <a:cs typeface="Calibri" pitchFamily="34" charset="0"/>
              </a:rPr>
              <a:t>ÇEVİRİ EŞGÜDÜM BAŞKANLIĞI</a:t>
            </a:r>
          </a:p>
          <a:p>
            <a:pPr eaLnBrk="1" hangingPunct="1"/>
            <a:endParaRPr lang="tr-TR" b="1" dirty="0" smtClean="0">
              <a:solidFill>
                <a:srgbClr val="000099"/>
              </a:solidFill>
              <a:latin typeface="Calibri" pitchFamily="34" charset="0"/>
              <a:cs typeface="Calibri" pitchFamily="34" charset="0"/>
            </a:endParaRPr>
          </a:p>
          <a:p>
            <a:pPr eaLnBrk="1" hangingPunct="1"/>
            <a:r>
              <a:rPr lang="tr-TR" b="1" dirty="0" smtClean="0">
                <a:solidFill>
                  <a:srgbClr val="000099"/>
                </a:solidFill>
                <a:latin typeface="Calibri" pitchFamily="34" charset="0"/>
                <a:cs typeface="Calibri" pitchFamily="34" charset="0"/>
              </a:rPr>
              <a:t>Atılım Üniversitesi</a:t>
            </a:r>
            <a:endParaRPr lang="tr-TR" b="1" dirty="0" smtClean="0">
              <a:solidFill>
                <a:srgbClr val="000099"/>
              </a:solidFill>
              <a:latin typeface="Calibri" pitchFamily="34" charset="0"/>
              <a:cs typeface="Calibri" pitchFamily="34" charset="0"/>
            </a:endParaRPr>
          </a:p>
          <a:p>
            <a:pPr eaLnBrk="1" hangingPunct="1"/>
            <a:r>
              <a:rPr lang="tr-TR" b="1" dirty="0" smtClean="0">
                <a:solidFill>
                  <a:srgbClr val="000099"/>
                </a:solidFill>
                <a:latin typeface="Calibri" pitchFamily="34" charset="0"/>
                <a:cs typeface="Calibri" pitchFamily="34" charset="0"/>
              </a:rPr>
              <a:t>26 Aralık 2013</a:t>
            </a:r>
            <a:endParaRPr lang="tr-TR" b="1" dirty="0" smtClean="0">
              <a:solidFill>
                <a:srgbClr val="000099"/>
              </a:solidFill>
              <a:latin typeface="Calibri" pitchFamily="34" charset="0"/>
              <a:cs typeface="Calibri" pitchFamily="34" charset="0"/>
            </a:endParaRPr>
          </a:p>
          <a:p>
            <a:pPr eaLnBrk="1" hangingPunct="1"/>
            <a:endParaRPr lang="tr-TR" sz="3600" b="1" i="1" dirty="0" smtClean="0">
              <a:solidFill>
                <a:srgbClr val="000099"/>
              </a:solidFill>
              <a:latin typeface="Calibri" pitchFamily="34" charset="0"/>
              <a:cs typeface="Calibri" pitchFamily="34" charset="0"/>
            </a:endParaRPr>
          </a:p>
          <a:p>
            <a:pPr eaLnBrk="1" hangingPunct="1"/>
            <a:endParaRPr lang="tr-TR" sz="2400" b="1" dirty="0" smtClean="0">
              <a:solidFill>
                <a:srgbClr val="000099"/>
              </a:solidFill>
              <a:latin typeface="Calibri" pitchFamily="34" charset="0"/>
              <a:cs typeface="Calibri" pitchFamily="34" charset="0"/>
            </a:endParaRPr>
          </a:p>
          <a:p>
            <a:pPr eaLnBrk="1" hangingPunct="1"/>
            <a:endParaRPr lang="tr-TR" sz="1400" b="1" dirty="0" smtClean="0">
              <a:solidFill>
                <a:srgbClr val="000099"/>
              </a:solidFill>
              <a:latin typeface="Calibri" pitchFamily="34" charset="0"/>
              <a:cs typeface="Calibri" pitchFamily="34" charset="0"/>
            </a:endParaRPr>
          </a:p>
          <a:p>
            <a:pPr eaLnBrk="1" hangingPunct="1"/>
            <a:endParaRPr lang="tr-TR" sz="1400" b="1" dirty="0" smtClean="0">
              <a:solidFill>
                <a:srgbClr val="000099"/>
              </a:solidFill>
              <a:latin typeface="Calibri" pitchFamily="34" charset="0"/>
              <a:cs typeface="Calibri" pitchFamily="34" charset="0"/>
            </a:endParaRPr>
          </a:p>
          <a:p>
            <a:pPr eaLnBrk="1" hangingPunct="1"/>
            <a:endParaRPr lang="tr-TR" sz="2000" b="1" dirty="0" smtClean="0">
              <a:solidFill>
                <a:srgbClr val="000099"/>
              </a:solidFill>
              <a:latin typeface="Calibri" pitchFamily="34" charset="0"/>
              <a:cs typeface="Calibri" pitchFamily="34" charset="0"/>
            </a:endParaRPr>
          </a:p>
        </p:txBody>
      </p:sp>
      <p:pic>
        <p:nvPicPr>
          <p:cNvPr id="3075" name="Picture 5" descr="tr"/>
          <p:cNvPicPr>
            <a:picLocks noChangeAspect="1" noChangeArrowheads="1"/>
          </p:cNvPicPr>
          <p:nvPr/>
        </p:nvPicPr>
        <p:blipFill>
          <a:blip r:embed="rId3" cstate="print"/>
          <a:srcRect/>
          <a:stretch>
            <a:fillRect/>
          </a:stretch>
        </p:blipFill>
        <p:spPr bwMode="auto">
          <a:xfrm>
            <a:off x="3276600" y="0"/>
            <a:ext cx="2193925" cy="1881188"/>
          </a:xfrm>
          <a:prstGeom prst="rect">
            <a:avLst/>
          </a:prstGeom>
          <a:noFill/>
          <a:ln w="9525">
            <a:noFill/>
            <a:miter lim="800000"/>
            <a:headEnd/>
            <a:tailEnd/>
          </a:ln>
        </p:spPr>
      </p:pic>
      <p:pic>
        <p:nvPicPr>
          <p:cNvPr id="4" name="Picture 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91880" y="476672"/>
            <a:ext cx="1792813" cy="15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alibri" pitchFamily="34" charset="0"/>
                <a:cs typeface="Calibri" pitchFamily="34" charset="0"/>
              </a:rPr>
              <a:t>İkincil Mevzuatın Çevrilmesi Çalışmaları</a:t>
            </a:r>
            <a:endParaRPr lang="tr-TR" dirty="0"/>
          </a:p>
        </p:txBody>
      </p:sp>
      <p:sp>
        <p:nvSpPr>
          <p:cNvPr id="3" name="2 İçerik Yer Tutucusu"/>
          <p:cNvSpPr>
            <a:spLocks noGrp="1"/>
          </p:cNvSpPr>
          <p:nvPr>
            <p:ph idx="1"/>
          </p:nvPr>
        </p:nvSpPr>
        <p:spPr/>
        <p:txBody>
          <a:bodyPr/>
          <a:lstStyle/>
          <a:p>
            <a:r>
              <a:rPr lang="tr-TR" dirty="0" smtClean="0">
                <a:latin typeface="Calibri" pitchFamily="34" charset="0"/>
                <a:cs typeface="Calibri" pitchFamily="34" charset="0"/>
              </a:rPr>
              <a:t>- </a:t>
            </a:r>
            <a:r>
              <a:rPr lang="tr-TR" dirty="0" err="1" smtClean="0">
                <a:latin typeface="Calibri" pitchFamily="34" charset="0"/>
                <a:cs typeface="Calibri" pitchFamily="34" charset="0"/>
              </a:rPr>
              <a:t>Part</a:t>
            </a:r>
            <a:r>
              <a:rPr lang="tr-TR" dirty="0" smtClean="0">
                <a:latin typeface="Calibri" pitchFamily="34" charset="0"/>
                <a:cs typeface="Calibri" pitchFamily="34" charset="0"/>
              </a:rPr>
              <a:t>                         - Kısım</a:t>
            </a:r>
          </a:p>
          <a:p>
            <a:r>
              <a:rPr lang="tr-TR" dirty="0" smtClean="0">
                <a:latin typeface="Calibri" pitchFamily="34" charset="0"/>
                <a:cs typeface="Calibri" pitchFamily="34" charset="0"/>
              </a:rPr>
              <a:t>- </a:t>
            </a:r>
            <a:r>
              <a:rPr lang="tr-TR" dirty="0" err="1" smtClean="0">
                <a:latin typeface="Calibri" pitchFamily="34" charset="0"/>
                <a:cs typeface="Calibri" pitchFamily="34" charset="0"/>
              </a:rPr>
              <a:t>Title</a:t>
            </a:r>
            <a:r>
              <a:rPr lang="tr-TR" dirty="0" smtClean="0">
                <a:latin typeface="Calibri" pitchFamily="34" charset="0"/>
                <a:cs typeface="Calibri" pitchFamily="34" charset="0"/>
              </a:rPr>
              <a:t>                         - Başlık</a:t>
            </a:r>
          </a:p>
          <a:p>
            <a:r>
              <a:rPr lang="tr-TR" dirty="0" smtClean="0">
                <a:latin typeface="Calibri" pitchFamily="34" charset="0"/>
                <a:cs typeface="Calibri" pitchFamily="34" charset="0"/>
              </a:rPr>
              <a:t>- </a:t>
            </a:r>
            <a:r>
              <a:rPr lang="tr-TR" dirty="0" err="1" smtClean="0">
                <a:latin typeface="Calibri" pitchFamily="34" charset="0"/>
                <a:cs typeface="Calibri" pitchFamily="34" charset="0"/>
              </a:rPr>
              <a:t>Chapter</a:t>
            </a:r>
            <a:r>
              <a:rPr lang="tr-TR" dirty="0" smtClean="0">
                <a:latin typeface="Calibri" pitchFamily="34" charset="0"/>
                <a:cs typeface="Calibri" pitchFamily="34" charset="0"/>
              </a:rPr>
              <a:t>                   - Bölüm</a:t>
            </a:r>
          </a:p>
          <a:p>
            <a:r>
              <a:rPr lang="tr-TR" dirty="0" smtClean="0">
                <a:latin typeface="Calibri" pitchFamily="34" charset="0"/>
                <a:cs typeface="Calibri" pitchFamily="34" charset="0"/>
              </a:rPr>
              <a:t>- </a:t>
            </a:r>
            <a:r>
              <a:rPr lang="tr-TR" dirty="0" err="1" smtClean="0">
                <a:latin typeface="Calibri" pitchFamily="34" charset="0"/>
                <a:cs typeface="Calibri" pitchFamily="34" charset="0"/>
              </a:rPr>
              <a:t>Section</a:t>
            </a:r>
            <a:r>
              <a:rPr lang="tr-TR" dirty="0" smtClean="0">
                <a:latin typeface="Calibri" pitchFamily="34" charset="0"/>
                <a:cs typeface="Calibri" pitchFamily="34" charset="0"/>
              </a:rPr>
              <a:t>                    - Kesim</a:t>
            </a:r>
          </a:p>
          <a:p>
            <a:r>
              <a:rPr lang="tr-TR" dirty="0" smtClean="0">
                <a:latin typeface="Calibri" pitchFamily="34" charset="0"/>
                <a:cs typeface="Calibri" pitchFamily="34" charset="0"/>
              </a:rPr>
              <a:t>- </a:t>
            </a:r>
            <a:r>
              <a:rPr lang="tr-TR" dirty="0" err="1" smtClean="0">
                <a:latin typeface="Calibri" pitchFamily="34" charset="0"/>
                <a:cs typeface="Calibri" pitchFamily="34" charset="0"/>
              </a:rPr>
              <a:t>Article</a:t>
            </a:r>
            <a:r>
              <a:rPr lang="tr-TR" dirty="0" smtClean="0">
                <a:latin typeface="Calibri" pitchFamily="34" charset="0"/>
                <a:cs typeface="Calibri" pitchFamily="34" charset="0"/>
              </a:rPr>
              <a:t>                     - Madde</a:t>
            </a:r>
          </a:p>
          <a:p>
            <a:r>
              <a:rPr lang="tr-TR" dirty="0" smtClean="0">
                <a:latin typeface="Calibri" pitchFamily="34" charset="0"/>
                <a:cs typeface="Calibri" pitchFamily="34" charset="0"/>
              </a:rPr>
              <a:t>- </a:t>
            </a:r>
            <a:r>
              <a:rPr lang="tr-TR" dirty="0" err="1" smtClean="0">
                <a:latin typeface="Calibri" pitchFamily="34" charset="0"/>
                <a:cs typeface="Calibri" pitchFamily="34" charset="0"/>
              </a:rPr>
              <a:t>Paragraph</a:t>
            </a:r>
            <a:r>
              <a:rPr lang="tr-TR" dirty="0" smtClean="0">
                <a:latin typeface="Calibri" pitchFamily="34" charset="0"/>
                <a:cs typeface="Calibri" pitchFamily="34" charset="0"/>
              </a:rPr>
              <a:t>              - Paragraf</a:t>
            </a:r>
          </a:p>
          <a:p>
            <a:r>
              <a:rPr lang="tr-TR" dirty="0" smtClean="0">
                <a:latin typeface="Calibri" pitchFamily="34" charset="0"/>
                <a:cs typeface="Calibri" pitchFamily="34" charset="0"/>
              </a:rPr>
              <a:t>- </a:t>
            </a:r>
            <a:r>
              <a:rPr lang="tr-TR" dirty="0" err="1" smtClean="0">
                <a:latin typeface="Calibri" pitchFamily="34" charset="0"/>
                <a:cs typeface="Calibri" pitchFamily="34" charset="0"/>
              </a:rPr>
              <a:t>Subparagraph</a:t>
            </a:r>
            <a:r>
              <a:rPr lang="tr-TR" dirty="0" smtClean="0">
                <a:latin typeface="Calibri" pitchFamily="34" charset="0"/>
                <a:cs typeface="Calibri" pitchFamily="34" charset="0"/>
              </a:rPr>
              <a:t>       - Alt paragraf</a:t>
            </a:r>
          </a:p>
          <a:p>
            <a:r>
              <a:rPr lang="tr-TR" dirty="0" smtClean="0">
                <a:latin typeface="Calibri" pitchFamily="34" charset="0"/>
                <a:cs typeface="Calibri" pitchFamily="34" charset="0"/>
              </a:rPr>
              <a:t>- </a:t>
            </a:r>
            <a:r>
              <a:rPr lang="tr-TR" dirty="0" err="1" smtClean="0">
                <a:latin typeface="Calibri" pitchFamily="34" charset="0"/>
                <a:cs typeface="Calibri" pitchFamily="34" charset="0"/>
              </a:rPr>
              <a:t>Point</a:t>
            </a:r>
            <a:r>
              <a:rPr lang="tr-TR" dirty="0" smtClean="0">
                <a:latin typeface="Calibri" pitchFamily="34" charset="0"/>
                <a:cs typeface="Calibri" pitchFamily="34" charset="0"/>
              </a:rPr>
              <a:t>                       - Bent</a:t>
            </a:r>
            <a:endParaRPr lang="tr-TR" dirty="0">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10</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alibri" pitchFamily="34" charset="0"/>
                <a:cs typeface="Calibri" pitchFamily="34" charset="0"/>
              </a:rPr>
              <a:t>İkincil Mevzuatın Çevrilmesi Çalışmaları</a:t>
            </a:r>
            <a:endParaRPr lang="tr-TR" dirty="0"/>
          </a:p>
        </p:txBody>
      </p:sp>
      <p:sp>
        <p:nvSpPr>
          <p:cNvPr id="3" name="2 İçerik Yer Tutucusu"/>
          <p:cNvSpPr>
            <a:spLocks noGrp="1"/>
          </p:cNvSpPr>
          <p:nvPr>
            <p:ph idx="1"/>
          </p:nvPr>
        </p:nvSpPr>
        <p:spPr/>
        <p:txBody>
          <a:bodyPr/>
          <a:lstStyle/>
          <a:p>
            <a:r>
              <a:rPr lang="en-US" dirty="0" smtClean="0">
                <a:latin typeface="Calibri" pitchFamily="34" charset="0"/>
                <a:cs typeface="Calibri" pitchFamily="34" charset="0"/>
              </a:rPr>
              <a:t>This Directive is addressed to the Member States.</a:t>
            </a:r>
          </a:p>
          <a:p>
            <a:r>
              <a:rPr lang="en-US" dirty="0" smtClean="0">
                <a:latin typeface="Calibri" pitchFamily="34" charset="0"/>
                <a:cs typeface="Calibri" pitchFamily="34" charset="0"/>
              </a:rPr>
              <a:t>(This Directive is addressed to ……)</a:t>
            </a:r>
          </a:p>
          <a:p>
            <a:r>
              <a:rPr lang="en-US" dirty="0" smtClean="0">
                <a:latin typeface="Calibri" pitchFamily="34" charset="0"/>
                <a:cs typeface="Calibri" pitchFamily="34" charset="0"/>
              </a:rPr>
              <a:t>Done at</a:t>
            </a:r>
            <a:r>
              <a:rPr lang="tr-TR" dirty="0" smtClean="0">
                <a:latin typeface="Calibri" pitchFamily="34" charset="0"/>
                <a:cs typeface="Calibri" pitchFamily="34" charset="0"/>
              </a:rPr>
              <a:t>  </a:t>
            </a:r>
            <a:r>
              <a:rPr lang="en-US" dirty="0" smtClean="0">
                <a:latin typeface="Calibri" pitchFamily="34" charset="0"/>
                <a:cs typeface="Calibri" pitchFamily="34" charset="0"/>
              </a:rPr>
              <a:t>…,</a:t>
            </a:r>
            <a:r>
              <a:rPr lang="tr-TR" dirty="0" smtClean="0">
                <a:latin typeface="Calibri" pitchFamily="34" charset="0"/>
                <a:cs typeface="Calibri" pitchFamily="34" charset="0"/>
              </a:rPr>
              <a:t> ..</a:t>
            </a:r>
            <a:r>
              <a:rPr lang="en-US" dirty="0" smtClean="0">
                <a:latin typeface="Calibri" pitchFamily="34" charset="0"/>
                <a:cs typeface="Calibri" pitchFamily="34" charset="0"/>
              </a:rPr>
              <a:t>…</a:t>
            </a:r>
            <a:endParaRPr lang="tr-TR" dirty="0" smtClean="0">
              <a:latin typeface="Calibri" pitchFamily="34" charset="0"/>
              <a:cs typeface="Calibri" pitchFamily="34" charset="0"/>
            </a:endParaRPr>
          </a:p>
          <a:p>
            <a:pPr>
              <a:buNone/>
            </a:pPr>
            <a:endParaRPr lang="tr-TR" dirty="0" smtClean="0">
              <a:latin typeface="Calibri" pitchFamily="34" charset="0"/>
              <a:cs typeface="Calibri" pitchFamily="34" charset="0"/>
            </a:endParaRPr>
          </a:p>
          <a:p>
            <a:r>
              <a:rPr lang="tr-TR" dirty="0" smtClean="0">
                <a:latin typeface="Calibri" pitchFamily="34" charset="0"/>
                <a:cs typeface="Calibri" pitchFamily="34" charset="0"/>
              </a:rPr>
              <a:t>Bu Direktifin muhatabı üye devletlerdir.</a:t>
            </a:r>
          </a:p>
          <a:p>
            <a:r>
              <a:rPr lang="tr-TR" dirty="0" smtClean="0">
                <a:latin typeface="Calibri" pitchFamily="34" charset="0"/>
                <a:cs typeface="Calibri" pitchFamily="34" charset="0"/>
              </a:rPr>
              <a:t>(Bu Direktifin muhatabı …’dır.)</a:t>
            </a:r>
          </a:p>
          <a:p>
            <a:r>
              <a:rPr lang="tr-TR" dirty="0" smtClean="0">
                <a:latin typeface="Calibri" pitchFamily="34" charset="0"/>
                <a:cs typeface="Calibri" pitchFamily="34" charset="0"/>
              </a:rPr>
              <a:t>……’de  …… tarihinde düzenlenmiştir.</a:t>
            </a:r>
            <a:endParaRPr lang="tr-TR" dirty="0">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11</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Başlık"/>
          <p:cNvSpPr>
            <a:spLocks noGrp="1"/>
          </p:cNvSpPr>
          <p:nvPr>
            <p:ph type="title"/>
          </p:nvPr>
        </p:nvSpPr>
        <p:spPr/>
        <p:txBody>
          <a:bodyPr/>
          <a:lstStyle/>
          <a:p>
            <a:pPr algn="ctr"/>
            <a:r>
              <a:rPr lang="tr-TR" sz="2400" b="1" smtClean="0">
                <a:latin typeface="Calibri" pitchFamily="34" charset="0"/>
              </a:rPr>
              <a:t>Çeviri Örnekleri</a:t>
            </a:r>
          </a:p>
        </p:txBody>
      </p:sp>
      <p:sp>
        <p:nvSpPr>
          <p:cNvPr id="12291" name="2 İçerik Yer Tutucusu"/>
          <p:cNvSpPr>
            <a:spLocks noGrp="1"/>
          </p:cNvSpPr>
          <p:nvPr>
            <p:ph idx="1"/>
          </p:nvPr>
        </p:nvSpPr>
        <p:spPr/>
        <p:txBody>
          <a:bodyPr/>
          <a:lstStyle/>
          <a:p>
            <a:pPr marL="342900" lvl="1" indent="-342900" algn="ctr">
              <a:buClr>
                <a:schemeClr val="accent1"/>
              </a:buClr>
              <a:buSzPct val="80000"/>
              <a:buFontTx/>
              <a:buNone/>
              <a:defRPr/>
            </a:pPr>
            <a:r>
              <a:rPr lang="en-US" sz="2400" b="1" dirty="0" smtClean="0">
                <a:solidFill>
                  <a:schemeClr val="tx2"/>
                </a:solidFill>
                <a:latin typeface="Calibri" pitchFamily="34" charset="0"/>
                <a:ea typeface="+mj-ea"/>
                <a:cs typeface="Arial" charset="0"/>
              </a:rPr>
              <a:t>ABİA m. 150</a:t>
            </a:r>
            <a:endParaRPr lang="tr-TR" sz="2400" b="1" dirty="0" smtClean="0">
              <a:solidFill>
                <a:schemeClr val="tx2"/>
              </a:solidFill>
              <a:latin typeface="Calibri" pitchFamily="34" charset="0"/>
              <a:ea typeface="+mj-ea"/>
              <a:cs typeface="Arial" charset="0"/>
            </a:endParaRPr>
          </a:p>
          <a:p>
            <a:pPr marL="342900" lvl="1" indent="-342900" algn="ctr">
              <a:buClr>
                <a:schemeClr val="accent1"/>
              </a:buClr>
              <a:buSzPct val="80000"/>
              <a:buFontTx/>
              <a:buNone/>
              <a:defRPr/>
            </a:pPr>
            <a:endParaRPr lang="tr-TR"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r>
              <a:rPr lang="en-US" sz="2400" b="1" dirty="0" err="1" smtClean="0">
                <a:solidFill>
                  <a:schemeClr val="tx2"/>
                </a:solidFill>
                <a:latin typeface="Calibri" pitchFamily="34" charset="0"/>
                <a:ea typeface="+mj-ea"/>
                <a:cs typeface="Arial" charset="0"/>
              </a:rPr>
              <a:t>In fulfilling its mandate, the Committee shall consult </a:t>
            </a:r>
            <a:r>
              <a:rPr lang="en-US" sz="2400" b="1" u="sng" dirty="0" err="1" smtClean="0">
                <a:solidFill>
                  <a:schemeClr val="tx2"/>
                </a:solidFill>
                <a:latin typeface="Calibri" pitchFamily="34" charset="0"/>
                <a:ea typeface="+mj-ea"/>
                <a:cs typeface="Arial" charset="0"/>
              </a:rPr>
              <a:t>management and labour.</a:t>
            </a:r>
          </a:p>
          <a:p>
            <a:pPr marL="342900" lvl="1" indent="-342900" algn="just">
              <a:buClr>
                <a:schemeClr val="accent1"/>
              </a:buClr>
              <a:buSzPct val="80000"/>
              <a:buFont typeface="Wingdings" pitchFamily="2" charset="2"/>
              <a:buChar char="n"/>
              <a:defRPr/>
            </a:pPr>
            <a:endParaRPr lang="tr-TR" sz="2400" b="1" dirty="0" err="1" smtClean="0">
              <a:solidFill>
                <a:schemeClr val="tx2"/>
              </a:solidFill>
              <a:latin typeface="Calibri" pitchFamily="34" charset="0"/>
              <a:ea typeface="+mj-ea"/>
              <a:cs typeface="Arial" charset="0"/>
            </a:endParaRPr>
          </a:p>
        </p:txBody>
      </p:sp>
      <p:sp>
        <p:nvSpPr>
          <p:cNvPr id="19460" name="3 Slayt Numarası Yer Tutucusu"/>
          <p:cNvSpPr>
            <a:spLocks noGrp="1"/>
          </p:cNvSpPr>
          <p:nvPr>
            <p:ph type="sldNum" sz="quarter" idx="12"/>
          </p:nvPr>
        </p:nvSpPr>
        <p:spPr>
          <a:noFill/>
        </p:spPr>
        <p:txBody>
          <a:bodyPr/>
          <a:lstStyle/>
          <a:p>
            <a:fld id="{16B5FD2F-0E90-4A86-8B5E-B90129BBE5D2}" type="slidenum">
              <a:rPr lang="et-EE" smtClean="0"/>
              <a:pPr/>
              <a:t>12</a:t>
            </a:fld>
            <a:endParaRPr lang="et-EE" smtClean="0"/>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p:cNvSpPr>
            <a:spLocks noGrp="1"/>
          </p:cNvSpPr>
          <p:nvPr>
            <p:ph type="title"/>
          </p:nvPr>
        </p:nvSpPr>
        <p:spPr/>
        <p:txBody>
          <a:bodyPr/>
          <a:lstStyle/>
          <a:p>
            <a:pPr algn="ctr"/>
            <a:r>
              <a:rPr lang="tr-TR" b="1" smtClean="0">
                <a:latin typeface="Calibri" pitchFamily="34" charset="0"/>
              </a:rPr>
              <a:t>Çeviri Örnekleri</a:t>
            </a:r>
            <a:endParaRPr lang="tr-TR" smtClean="0"/>
          </a:p>
        </p:txBody>
      </p:sp>
      <p:sp>
        <p:nvSpPr>
          <p:cNvPr id="13315" name="2 İçerik Yer Tutucusu"/>
          <p:cNvSpPr>
            <a:spLocks noGrp="1"/>
          </p:cNvSpPr>
          <p:nvPr>
            <p:ph idx="1"/>
          </p:nvPr>
        </p:nvSpPr>
        <p:spPr/>
        <p:txBody>
          <a:bodyPr/>
          <a:lstStyle/>
          <a:p>
            <a:pPr marL="342900" lvl="1" indent="-342900" algn="ctr">
              <a:buClr>
                <a:schemeClr val="accent1"/>
              </a:buClr>
              <a:buSzPct val="80000"/>
              <a:buFontTx/>
              <a:buNone/>
              <a:defRPr/>
            </a:pPr>
            <a:r>
              <a:rPr lang="tr-TR" sz="2400" b="1" dirty="0" smtClean="0">
                <a:solidFill>
                  <a:schemeClr val="tx2"/>
                </a:solidFill>
                <a:latin typeface="Calibri" pitchFamily="34" charset="0"/>
                <a:ea typeface="+mj-ea"/>
                <a:cs typeface="Arial" charset="0"/>
              </a:rPr>
              <a:t>ABİA m. 150</a:t>
            </a:r>
          </a:p>
          <a:p>
            <a:pPr marL="342900" lvl="1" indent="-342900" algn="ctr">
              <a:buClr>
                <a:schemeClr val="accent1"/>
              </a:buClr>
              <a:buSzPct val="80000"/>
              <a:buFontTx/>
              <a:buNone/>
              <a:defRPr/>
            </a:pPr>
            <a:endParaRPr lang="tr-TR"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r>
              <a:rPr lang="tr-TR" sz="2400" b="1" dirty="0" err="1" smtClean="0">
                <a:solidFill>
                  <a:schemeClr val="tx2"/>
                </a:solidFill>
                <a:latin typeface="Calibri" pitchFamily="34" charset="0"/>
                <a:ea typeface="+mj-ea"/>
                <a:cs typeface="Arial" charset="0"/>
              </a:rPr>
              <a:t>In</a:t>
            </a:r>
            <a:r>
              <a:rPr lang="tr-TR" sz="2400" b="1" dirty="0" smtClean="0">
                <a:solidFill>
                  <a:schemeClr val="tx2"/>
                </a:solidFill>
                <a:latin typeface="Calibri" pitchFamily="34" charset="0"/>
                <a:ea typeface="+mj-ea"/>
                <a:cs typeface="Arial" charset="0"/>
              </a:rPr>
              <a:t> </a:t>
            </a:r>
            <a:r>
              <a:rPr lang="tr-TR" sz="2400" b="1" dirty="0" err="1" smtClean="0">
                <a:solidFill>
                  <a:schemeClr val="tx2"/>
                </a:solidFill>
                <a:latin typeface="Calibri" pitchFamily="34" charset="0"/>
                <a:ea typeface="+mj-ea"/>
                <a:cs typeface="Arial" charset="0"/>
              </a:rPr>
              <a:t>fulfilling</a:t>
            </a:r>
            <a:r>
              <a:rPr lang="tr-TR" sz="2400" b="1" dirty="0" smtClean="0">
                <a:solidFill>
                  <a:schemeClr val="tx2"/>
                </a:solidFill>
                <a:latin typeface="Calibri" pitchFamily="34" charset="0"/>
                <a:ea typeface="+mj-ea"/>
                <a:cs typeface="Arial" charset="0"/>
              </a:rPr>
              <a:t> </a:t>
            </a:r>
            <a:r>
              <a:rPr lang="tr-TR" sz="2400" b="1" dirty="0" err="1" smtClean="0">
                <a:solidFill>
                  <a:schemeClr val="tx2"/>
                </a:solidFill>
                <a:latin typeface="Calibri" pitchFamily="34" charset="0"/>
                <a:ea typeface="+mj-ea"/>
                <a:cs typeface="Arial" charset="0"/>
              </a:rPr>
              <a:t>its</a:t>
            </a:r>
            <a:r>
              <a:rPr lang="tr-TR" sz="2400" b="1" dirty="0" smtClean="0">
                <a:solidFill>
                  <a:schemeClr val="tx2"/>
                </a:solidFill>
                <a:latin typeface="Calibri" pitchFamily="34" charset="0"/>
                <a:ea typeface="+mj-ea"/>
                <a:cs typeface="Arial" charset="0"/>
              </a:rPr>
              <a:t> </a:t>
            </a:r>
            <a:r>
              <a:rPr lang="tr-TR" sz="2400" b="1" dirty="0" err="1" smtClean="0">
                <a:solidFill>
                  <a:schemeClr val="tx2"/>
                </a:solidFill>
                <a:latin typeface="Calibri" pitchFamily="34" charset="0"/>
                <a:ea typeface="+mj-ea"/>
                <a:cs typeface="Arial" charset="0"/>
              </a:rPr>
              <a:t>mandate</a:t>
            </a:r>
            <a:r>
              <a:rPr lang="tr-TR" sz="2400" b="1" dirty="0" smtClean="0">
                <a:solidFill>
                  <a:schemeClr val="tx2"/>
                </a:solidFill>
                <a:latin typeface="Calibri" pitchFamily="34" charset="0"/>
                <a:ea typeface="+mj-ea"/>
                <a:cs typeface="Arial" charset="0"/>
              </a:rPr>
              <a:t>, </a:t>
            </a:r>
            <a:r>
              <a:rPr lang="tr-TR" sz="2400" b="1" dirty="0" err="1" smtClean="0">
                <a:solidFill>
                  <a:schemeClr val="tx2"/>
                </a:solidFill>
                <a:latin typeface="Calibri" pitchFamily="34" charset="0"/>
                <a:ea typeface="+mj-ea"/>
                <a:cs typeface="Arial" charset="0"/>
              </a:rPr>
              <a:t>the</a:t>
            </a:r>
            <a:r>
              <a:rPr lang="tr-TR" sz="2400" b="1" dirty="0" smtClean="0">
                <a:solidFill>
                  <a:schemeClr val="tx2"/>
                </a:solidFill>
                <a:latin typeface="Calibri" pitchFamily="34" charset="0"/>
                <a:ea typeface="+mj-ea"/>
                <a:cs typeface="Arial" charset="0"/>
              </a:rPr>
              <a:t> </a:t>
            </a:r>
            <a:r>
              <a:rPr lang="tr-TR" sz="2400" b="1" dirty="0" err="1" smtClean="0">
                <a:solidFill>
                  <a:schemeClr val="tx2"/>
                </a:solidFill>
                <a:latin typeface="Calibri" pitchFamily="34" charset="0"/>
                <a:ea typeface="+mj-ea"/>
                <a:cs typeface="Arial" charset="0"/>
              </a:rPr>
              <a:t>Committee</a:t>
            </a:r>
            <a:r>
              <a:rPr lang="tr-TR" sz="2400" b="1" dirty="0" smtClean="0">
                <a:solidFill>
                  <a:schemeClr val="tx2"/>
                </a:solidFill>
                <a:latin typeface="Calibri" pitchFamily="34" charset="0"/>
                <a:ea typeface="+mj-ea"/>
                <a:cs typeface="Arial" charset="0"/>
              </a:rPr>
              <a:t> </a:t>
            </a:r>
            <a:r>
              <a:rPr lang="tr-TR" sz="2400" b="1" dirty="0" err="1" smtClean="0">
                <a:solidFill>
                  <a:schemeClr val="tx2"/>
                </a:solidFill>
                <a:latin typeface="Calibri" pitchFamily="34" charset="0"/>
                <a:ea typeface="+mj-ea"/>
                <a:cs typeface="Arial" charset="0"/>
              </a:rPr>
              <a:t>shall</a:t>
            </a:r>
            <a:r>
              <a:rPr lang="tr-TR" sz="2400" b="1" dirty="0" smtClean="0">
                <a:solidFill>
                  <a:schemeClr val="tx2"/>
                </a:solidFill>
                <a:latin typeface="Calibri" pitchFamily="34" charset="0"/>
                <a:ea typeface="+mj-ea"/>
                <a:cs typeface="Arial" charset="0"/>
              </a:rPr>
              <a:t> </a:t>
            </a:r>
            <a:r>
              <a:rPr lang="tr-TR" sz="2400" b="1" dirty="0" err="1" smtClean="0">
                <a:solidFill>
                  <a:schemeClr val="tx2"/>
                </a:solidFill>
                <a:latin typeface="Calibri" pitchFamily="34" charset="0"/>
                <a:ea typeface="+mj-ea"/>
                <a:cs typeface="Arial" charset="0"/>
              </a:rPr>
              <a:t>consult</a:t>
            </a:r>
            <a:r>
              <a:rPr lang="tr-TR" sz="2400" b="1" dirty="0" smtClean="0">
                <a:solidFill>
                  <a:schemeClr val="tx2"/>
                </a:solidFill>
                <a:latin typeface="Calibri" pitchFamily="34" charset="0"/>
                <a:ea typeface="+mj-ea"/>
                <a:cs typeface="Arial" charset="0"/>
              </a:rPr>
              <a:t> </a:t>
            </a:r>
            <a:r>
              <a:rPr lang="tr-TR" sz="2400" b="1" u="sng" dirty="0" err="1" smtClean="0">
                <a:solidFill>
                  <a:schemeClr val="tx2"/>
                </a:solidFill>
                <a:latin typeface="Calibri" pitchFamily="34" charset="0"/>
                <a:ea typeface="+mj-ea"/>
                <a:cs typeface="Arial" charset="0"/>
              </a:rPr>
              <a:t>management</a:t>
            </a:r>
            <a:r>
              <a:rPr lang="tr-TR" sz="2400" b="1" u="sng" dirty="0" smtClean="0">
                <a:solidFill>
                  <a:schemeClr val="tx2"/>
                </a:solidFill>
                <a:latin typeface="Calibri" pitchFamily="34" charset="0"/>
                <a:ea typeface="+mj-ea"/>
                <a:cs typeface="Arial" charset="0"/>
              </a:rPr>
              <a:t> </a:t>
            </a:r>
            <a:r>
              <a:rPr lang="tr-TR" sz="2400" b="1" u="sng" dirty="0" err="1" smtClean="0">
                <a:solidFill>
                  <a:schemeClr val="tx2"/>
                </a:solidFill>
                <a:latin typeface="Calibri" pitchFamily="34" charset="0"/>
                <a:ea typeface="+mj-ea"/>
                <a:cs typeface="Arial" charset="0"/>
              </a:rPr>
              <a:t>and</a:t>
            </a:r>
            <a:r>
              <a:rPr lang="tr-TR" sz="2400" b="1" u="sng" dirty="0" smtClean="0">
                <a:solidFill>
                  <a:schemeClr val="tx2"/>
                </a:solidFill>
                <a:latin typeface="Calibri" pitchFamily="34" charset="0"/>
                <a:ea typeface="+mj-ea"/>
                <a:cs typeface="Arial" charset="0"/>
              </a:rPr>
              <a:t> </a:t>
            </a:r>
            <a:r>
              <a:rPr lang="tr-TR" sz="2400" b="1" u="sng" dirty="0" err="1" smtClean="0">
                <a:solidFill>
                  <a:schemeClr val="tx2"/>
                </a:solidFill>
                <a:latin typeface="Calibri" pitchFamily="34" charset="0"/>
                <a:ea typeface="+mj-ea"/>
                <a:cs typeface="Arial" charset="0"/>
              </a:rPr>
              <a:t>labour</a:t>
            </a:r>
            <a:r>
              <a:rPr lang="tr-TR" sz="2400" b="1" u="sng" dirty="0" smtClean="0">
                <a:solidFill>
                  <a:schemeClr val="tx2"/>
                </a:solidFill>
                <a:latin typeface="Calibri" pitchFamily="34" charset="0"/>
                <a:ea typeface="+mj-ea"/>
                <a:cs typeface="Arial" charset="0"/>
              </a:rPr>
              <a:t>.</a:t>
            </a:r>
          </a:p>
          <a:p>
            <a:pPr marL="342900" lvl="1" indent="-342900" algn="just">
              <a:buClr>
                <a:schemeClr val="accent1"/>
              </a:buClr>
              <a:buSzPct val="80000"/>
              <a:buFont typeface="Wingdings" pitchFamily="2" charset="2"/>
              <a:buChar char="n"/>
              <a:defRPr/>
            </a:pPr>
            <a:endParaRPr lang="tr-TR"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r>
              <a:rPr lang="fr-FR" sz="2400" b="1" dirty="0" smtClean="0">
                <a:solidFill>
                  <a:schemeClr val="tx2"/>
                </a:solidFill>
                <a:latin typeface="Calibri" pitchFamily="34" charset="0"/>
                <a:ea typeface="+mj-ea"/>
                <a:cs typeface="Arial" charset="0"/>
              </a:rPr>
              <a:t>Dans l'accomplissement de son mandat, le comité consulte </a:t>
            </a:r>
            <a:r>
              <a:rPr lang="fr-FR" sz="2400" b="1" u="sng" dirty="0" smtClean="0">
                <a:solidFill>
                  <a:schemeClr val="tx2"/>
                </a:solidFill>
                <a:latin typeface="Calibri" pitchFamily="34" charset="0"/>
                <a:ea typeface="+mj-ea"/>
                <a:cs typeface="Arial" charset="0"/>
              </a:rPr>
              <a:t>les partenaires sociaux.</a:t>
            </a:r>
            <a:endParaRPr lang="tr-TR" sz="2400" b="1" u="sng"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endParaRPr lang="tr-TR"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r>
              <a:rPr lang="tr-TR" sz="2400" b="1" dirty="0" smtClean="0">
                <a:solidFill>
                  <a:schemeClr val="tx2"/>
                </a:solidFill>
                <a:latin typeface="Calibri" pitchFamily="34" charset="0"/>
                <a:ea typeface="+mj-ea"/>
                <a:cs typeface="Arial" charset="0"/>
              </a:rPr>
              <a:t>Komite, görevini yerine getirirken </a:t>
            </a:r>
            <a:r>
              <a:rPr lang="tr-TR" sz="2400" b="1" u="sng" dirty="0" smtClean="0">
                <a:solidFill>
                  <a:schemeClr val="tx2"/>
                </a:solidFill>
                <a:latin typeface="Calibri" pitchFamily="34" charset="0"/>
                <a:ea typeface="+mj-ea"/>
                <a:cs typeface="Arial" charset="0"/>
              </a:rPr>
              <a:t>sosyal taraflara </a:t>
            </a:r>
            <a:r>
              <a:rPr lang="tr-TR" sz="2400" b="1" dirty="0" smtClean="0">
                <a:solidFill>
                  <a:schemeClr val="tx2"/>
                </a:solidFill>
                <a:latin typeface="Calibri" pitchFamily="34" charset="0"/>
                <a:ea typeface="+mj-ea"/>
                <a:cs typeface="Arial" charset="0"/>
              </a:rPr>
              <a:t>danışır.</a:t>
            </a:r>
          </a:p>
          <a:p>
            <a:pPr>
              <a:defRPr/>
            </a:pPr>
            <a:endParaRPr lang="tr-TR" dirty="0" smtClean="0"/>
          </a:p>
        </p:txBody>
      </p:sp>
      <p:sp>
        <p:nvSpPr>
          <p:cNvPr id="20484" name="3 Slayt Numarası Yer Tutucusu"/>
          <p:cNvSpPr>
            <a:spLocks noGrp="1"/>
          </p:cNvSpPr>
          <p:nvPr>
            <p:ph type="sldNum" sz="quarter" idx="12"/>
          </p:nvPr>
        </p:nvSpPr>
        <p:spPr>
          <a:noFill/>
        </p:spPr>
        <p:txBody>
          <a:bodyPr/>
          <a:lstStyle/>
          <a:p>
            <a:fld id="{3AE6B6C5-7A55-400E-BABF-D838567DD097}" type="slidenum">
              <a:rPr lang="et-EE" smtClean="0"/>
              <a:pPr/>
              <a:t>13</a:t>
            </a:fld>
            <a:endParaRPr lang="et-EE" smtClean="0"/>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Başlık"/>
          <p:cNvSpPr>
            <a:spLocks noGrp="1"/>
          </p:cNvSpPr>
          <p:nvPr>
            <p:ph type="title"/>
          </p:nvPr>
        </p:nvSpPr>
        <p:spPr/>
        <p:txBody>
          <a:bodyPr/>
          <a:lstStyle/>
          <a:p>
            <a:pPr algn="ctr"/>
            <a:r>
              <a:rPr lang="tr-TR" b="1" smtClean="0">
                <a:latin typeface="Calibri" pitchFamily="34" charset="0"/>
              </a:rPr>
              <a:t>Çeviri Örnekleri</a:t>
            </a:r>
            <a:endParaRPr lang="tr-TR" smtClean="0"/>
          </a:p>
        </p:txBody>
      </p:sp>
      <p:sp>
        <p:nvSpPr>
          <p:cNvPr id="14339" name="2 İçerik Yer Tutucusu"/>
          <p:cNvSpPr>
            <a:spLocks noGrp="1"/>
          </p:cNvSpPr>
          <p:nvPr>
            <p:ph idx="1"/>
          </p:nvPr>
        </p:nvSpPr>
        <p:spPr/>
        <p:txBody>
          <a:bodyPr/>
          <a:lstStyle/>
          <a:p>
            <a:pPr marL="342900" lvl="1" indent="-342900" algn="ctr">
              <a:buClr>
                <a:schemeClr val="accent1"/>
              </a:buClr>
              <a:buSzPct val="80000"/>
              <a:buFontTx/>
              <a:buNone/>
              <a:defRPr/>
            </a:pPr>
            <a:r>
              <a:rPr lang="en-US" sz="2400" b="1" dirty="0" smtClean="0">
                <a:solidFill>
                  <a:schemeClr val="tx2"/>
                </a:solidFill>
                <a:latin typeface="Calibri" pitchFamily="34" charset="0"/>
                <a:ea typeface="+mj-ea"/>
                <a:cs typeface="Arial" charset="0"/>
              </a:rPr>
              <a:t>ABİA m. 153</a:t>
            </a:r>
            <a:endParaRPr lang="tr-TR" sz="2400" b="1" dirty="0" smtClean="0">
              <a:solidFill>
                <a:schemeClr val="tx2"/>
              </a:solidFill>
              <a:latin typeface="Calibri" pitchFamily="34" charset="0"/>
              <a:ea typeface="+mj-ea"/>
              <a:cs typeface="Arial" charset="0"/>
            </a:endParaRPr>
          </a:p>
          <a:p>
            <a:pPr marL="342900" lvl="1" indent="-342900" algn="ctr">
              <a:buClr>
                <a:schemeClr val="accent1"/>
              </a:buClr>
              <a:buSzPct val="80000"/>
              <a:buFontTx/>
              <a:buNone/>
              <a:defRPr/>
            </a:pPr>
            <a:endParaRPr lang="en-US"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r>
              <a:rPr lang="en-US" sz="2400" b="1" dirty="0" smtClean="0">
                <a:solidFill>
                  <a:schemeClr val="tx2"/>
                </a:solidFill>
                <a:latin typeface="Calibri" pitchFamily="34" charset="0"/>
                <a:ea typeface="+mj-ea"/>
                <a:cs typeface="Arial" charset="0"/>
              </a:rPr>
              <a:t>To this end, the European Parliament and the Council, may adopt, ……………….., by means of directives, minimum requirements for gradual implementation, having regard to the conditions and technical rules </a:t>
            </a:r>
            <a:r>
              <a:rPr lang="en-US" sz="2400" b="1" u="sng" dirty="0" smtClean="0">
                <a:solidFill>
                  <a:schemeClr val="tx2"/>
                </a:solidFill>
                <a:latin typeface="Calibri" pitchFamily="34" charset="0"/>
                <a:ea typeface="+mj-ea"/>
                <a:cs typeface="Arial" charset="0"/>
              </a:rPr>
              <a:t>obtaining</a:t>
            </a:r>
            <a:r>
              <a:rPr lang="en-US" sz="2400" b="1" dirty="0" smtClean="0">
                <a:solidFill>
                  <a:schemeClr val="tx2"/>
                </a:solidFill>
                <a:latin typeface="Calibri" pitchFamily="34" charset="0"/>
                <a:ea typeface="+mj-ea"/>
                <a:cs typeface="Arial" charset="0"/>
              </a:rPr>
              <a:t> in each of the Member States.</a:t>
            </a:r>
          </a:p>
          <a:p>
            <a:pPr algn="just">
              <a:defRPr/>
            </a:pPr>
            <a:endParaRPr lang="tr-TR" dirty="0" smtClean="0"/>
          </a:p>
        </p:txBody>
      </p:sp>
      <p:sp>
        <p:nvSpPr>
          <p:cNvPr id="21508" name="3 Slayt Numarası Yer Tutucusu"/>
          <p:cNvSpPr>
            <a:spLocks noGrp="1"/>
          </p:cNvSpPr>
          <p:nvPr>
            <p:ph type="sldNum" sz="quarter" idx="12"/>
          </p:nvPr>
        </p:nvSpPr>
        <p:spPr>
          <a:noFill/>
        </p:spPr>
        <p:txBody>
          <a:bodyPr/>
          <a:lstStyle/>
          <a:p>
            <a:fld id="{5BA9BF29-99F0-4FA5-B6A5-EF68DF6E2263}" type="slidenum">
              <a:rPr lang="et-EE" smtClean="0"/>
              <a:pPr/>
              <a:t>14</a:t>
            </a:fld>
            <a:endParaRPr lang="et-EE" smtClean="0"/>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Başlık"/>
          <p:cNvSpPr>
            <a:spLocks noGrp="1"/>
          </p:cNvSpPr>
          <p:nvPr>
            <p:ph type="title"/>
          </p:nvPr>
        </p:nvSpPr>
        <p:spPr/>
        <p:txBody>
          <a:bodyPr/>
          <a:lstStyle/>
          <a:p>
            <a:pPr algn="ctr"/>
            <a:r>
              <a:rPr lang="tr-TR" b="1" smtClean="0">
                <a:latin typeface="Calibri" pitchFamily="34" charset="0"/>
              </a:rPr>
              <a:t>Çeviri Örnekleri</a:t>
            </a:r>
            <a:endParaRPr lang="tr-TR" smtClean="0"/>
          </a:p>
        </p:txBody>
      </p:sp>
      <p:sp>
        <p:nvSpPr>
          <p:cNvPr id="15363" name="2 İçerik Yer Tutucusu"/>
          <p:cNvSpPr>
            <a:spLocks noGrp="1"/>
          </p:cNvSpPr>
          <p:nvPr>
            <p:ph idx="1"/>
          </p:nvPr>
        </p:nvSpPr>
        <p:spPr>
          <a:xfrm>
            <a:off x="1042988" y="1268413"/>
            <a:ext cx="7902575" cy="4827587"/>
          </a:xfrm>
        </p:spPr>
        <p:txBody>
          <a:bodyPr/>
          <a:lstStyle/>
          <a:p>
            <a:pPr marL="342900" lvl="1" indent="-342900" algn="ctr">
              <a:buClr>
                <a:schemeClr val="accent1"/>
              </a:buClr>
              <a:buSzPct val="80000"/>
              <a:buFontTx/>
              <a:buNone/>
              <a:defRPr/>
            </a:pPr>
            <a:r>
              <a:rPr lang="tr-TR" sz="2400" b="1" dirty="0" smtClean="0">
                <a:solidFill>
                  <a:schemeClr val="tx2"/>
                </a:solidFill>
                <a:latin typeface="Calibri" pitchFamily="34" charset="0"/>
                <a:ea typeface="+mj-ea"/>
                <a:cs typeface="Arial" charset="0"/>
              </a:rPr>
              <a:t>ABİA m. 153</a:t>
            </a:r>
          </a:p>
          <a:p>
            <a:pPr marL="342900" lvl="1" indent="-342900" algn="ctr">
              <a:buClr>
                <a:schemeClr val="accent1"/>
              </a:buClr>
              <a:buSzPct val="80000"/>
              <a:buFontTx/>
              <a:buNone/>
              <a:defRPr/>
            </a:pPr>
            <a:endParaRPr lang="tr-TR"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r>
              <a:rPr lang="en-US" sz="2400" b="1" dirty="0" smtClean="0">
                <a:solidFill>
                  <a:schemeClr val="tx2"/>
                </a:solidFill>
                <a:latin typeface="Calibri" pitchFamily="34" charset="0"/>
                <a:ea typeface="+mj-ea"/>
                <a:cs typeface="Arial" charset="0"/>
              </a:rPr>
              <a:t>having regard to the conditions and technical rules </a:t>
            </a:r>
            <a:r>
              <a:rPr lang="en-US" sz="2400" b="1" u="sng" dirty="0" smtClean="0">
                <a:solidFill>
                  <a:schemeClr val="tx2"/>
                </a:solidFill>
                <a:latin typeface="Calibri" pitchFamily="34" charset="0"/>
                <a:ea typeface="+mj-ea"/>
                <a:cs typeface="Arial" charset="0"/>
              </a:rPr>
              <a:t>obtaining </a:t>
            </a:r>
            <a:r>
              <a:rPr lang="en-US" sz="2400" b="1" dirty="0" smtClean="0">
                <a:solidFill>
                  <a:schemeClr val="tx2"/>
                </a:solidFill>
                <a:latin typeface="Calibri" pitchFamily="34" charset="0"/>
                <a:ea typeface="+mj-ea"/>
                <a:cs typeface="Arial" charset="0"/>
              </a:rPr>
              <a:t>in each of the Member States.</a:t>
            </a:r>
            <a:endParaRPr lang="tr-TR"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endParaRPr lang="tr-TR"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r>
              <a:rPr lang="fr-FR" sz="2400" b="1" dirty="0" smtClean="0">
                <a:solidFill>
                  <a:schemeClr val="tx2"/>
                </a:solidFill>
                <a:latin typeface="Calibri" pitchFamily="34" charset="0"/>
                <a:ea typeface="+mj-ea"/>
                <a:cs typeface="Arial" charset="0"/>
              </a:rPr>
              <a:t>compte tenu des conditions et des réglementations</a:t>
            </a:r>
            <a:r>
              <a:rPr lang="tr-TR" sz="2400" b="1" dirty="0" smtClean="0">
                <a:solidFill>
                  <a:schemeClr val="tx2"/>
                </a:solidFill>
                <a:latin typeface="Calibri" pitchFamily="34" charset="0"/>
                <a:ea typeface="+mj-ea"/>
                <a:cs typeface="Arial" charset="0"/>
              </a:rPr>
              <a:t> </a:t>
            </a:r>
            <a:r>
              <a:rPr lang="fr-FR" sz="2400" b="1" dirty="0" smtClean="0">
                <a:solidFill>
                  <a:schemeClr val="tx2"/>
                </a:solidFill>
                <a:latin typeface="Calibri" pitchFamily="34" charset="0"/>
                <a:ea typeface="+mj-ea"/>
                <a:cs typeface="Arial" charset="0"/>
              </a:rPr>
              <a:t>techniques </a:t>
            </a:r>
            <a:r>
              <a:rPr lang="fr-FR" sz="2400" b="1" u="sng" dirty="0" smtClean="0">
                <a:solidFill>
                  <a:schemeClr val="tx2"/>
                </a:solidFill>
                <a:latin typeface="Calibri" pitchFamily="34" charset="0"/>
                <a:ea typeface="+mj-ea"/>
                <a:cs typeface="Arial" charset="0"/>
              </a:rPr>
              <a:t>existant</a:t>
            </a:r>
            <a:r>
              <a:rPr lang="fr-FR" sz="2400" b="1" dirty="0" smtClean="0">
                <a:solidFill>
                  <a:schemeClr val="tx2"/>
                </a:solidFill>
                <a:latin typeface="Calibri" pitchFamily="34" charset="0"/>
                <a:ea typeface="+mj-ea"/>
                <a:cs typeface="Arial" charset="0"/>
              </a:rPr>
              <a:t> dans chacun des États membres.</a:t>
            </a:r>
            <a:endParaRPr lang="tr-TR"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endParaRPr lang="en-US"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r>
              <a:rPr lang="tr-TR" sz="2400" b="1" dirty="0" smtClean="0">
                <a:solidFill>
                  <a:schemeClr val="tx2"/>
                </a:solidFill>
                <a:latin typeface="Calibri" pitchFamily="34" charset="0"/>
                <a:ea typeface="+mj-ea"/>
                <a:cs typeface="Arial" charset="0"/>
              </a:rPr>
              <a:t>……………………..  direktifler aracılığıyla, her bir üye devlette </a:t>
            </a:r>
            <a:r>
              <a:rPr lang="tr-TR" sz="2400" b="1" u="sng" dirty="0" smtClean="0">
                <a:solidFill>
                  <a:schemeClr val="tx2"/>
                </a:solidFill>
                <a:latin typeface="Calibri" pitchFamily="34" charset="0"/>
                <a:ea typeface="+mj-ea"/>
                <a:cs typeface="Arial" charset="0"/>
              </a:rPr>
              <a:t>mevcut </a:t>
            </a:r>
            <a:r>
              <a:rPr lang="tr-TR" sz="2400" b="1" dirty="0" smtClean="0">
                <a:solidFill>
                  <a:schemeClr val="tx2"/>
                </a:solidFill>
                <a:latin typeface="Calibri" pitchFamily="34" charset="0"/>
                <a:ea typeface="+mj-ea"/>
                <a:cs typeface="Arial" charset="0"/>
              </a:rPr>
              <a:t>koşulları ve teknik kuralları göz önünde bulundurarak, aşamalı olarak uygulanabilir asgari koşullar kabul edebilir.</a:t>
            </a:r>
          </a:p>
          <a:p>
            <a:pPr>
              <a:defRPr/>
            </a:pPr>
            <a:endParaRPr lang="tr-TR" sz="1800" dirty="0" smtClean="0">
              <a:latin typeface="Calibri" pitchFamily="34" charset="0"/>
            </a:endParaRPr>
          </a:p>
        </p:txBody>
      </p:sp>
      <p:sp>
        <p:nvSpPr>
          <p:cNvPr id="22532" name="3 Slayt Numarası Yer Tutucusu"/>
          <p:cNvSpPr>
            <a:spLocks noGrp="1"/>
          </p:cNvSpPr>
          <p:nvPr>
            <p:ph type="sldNum" sz="quarter" idx="12"/>
          </p:nvPr>
        </p:nvSpPr>
        <p:spPr>
          <a:noFill/>
        </p:spPr>
        <p:txBody>
          <a:bodyPr/>
          <a:lstStyle/>
          <a:p>
            <a:fld id="{CC894755-007E-4906-9D9C-FC45CD61EC93}" type="slidenum">
              <a:rPr lang="et-EE" smtClean="0"/>
              <a:pPr/>
              <a:t>15</a:t>
            </a:fld>
            <a:endParaRPr lang="et-EE" smtClean="0"/>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p:cNvSpPr>
            <a:spLocks noGrp="1"/>
          </p:cNvSpPr>
          <p:nvPr>
            <p:ph type="title"/>
          </p:nvPr>
        </p:nvSpPr>
        <p:spPr/>
        <p:txBody>
          <a:bodyPr/>
          <a:lstStyle/>
          <a:p>
            <a:pPr algn="ctr"/>
            <a:r>
              <a:rPr lang="tr-TR" b="1" smtClean="0">
                <a:latin typeface="Calibri" pitchFamily="34" charset="0"/>
              </a:rPr>
              <a:t>Çeviri Örnekleri</a:t>
            </a:r>
            <a:endParaRPr lang="tr-TR" smtClean="0"/>
          </a:p>
        </p:txBody>
      </p:sp>
      <p:sp>
        <p:nvSpPr>
          <p:cNvPr id="16387" name="2 İçerik Yer Tutucusu"/>
          <p:cNvSpPr>
            <a:spLocks noGrp="1"/>
          </p:cNvSpPr>
          <p:nvPr>
            <p:ph idx="1"/>
          </p:nvPr>
        </p:nvSpPr>
        <p:spPr/>
        <p:txBody>
          <a:bodyPr/>
          <a:lstStyle/>
          <a:p>
            <a:pPr marL="342900" lvl="1" indent="-342900" algn="ctr">
              <a:buClr>
                <a:schemeClr val="accent1"/>
              </a:buClr>
              <a:buSzPct val="80000"/>
              <a:buFontTx/>
              <a:buNone/>
              <a:defRPr/>
            </a:pPr>
            <a:r>
              <a:rPr lang="en-US" sz="2400" b="1" dirty="0" smtClean="0">
                <a:solidFill>
                  <a:schemeClr val="tx2"/>
                </a:solidFill>
                <a:latin typeface="Calibri" pitchFamily="34" charset="0"/>
                <a:ea typeface="+mj-ea"/>
                <a:cs typeface="Arial" charset="0"/>
              </a:rPr>
              <a:t>ABİA m. 207</a:t>
            </a:r>
            <a:endParaRPr lang="tr-TR" sz="2400" b="1" dirty="0" smtClean="0">
              <a:solidFill>
                <a:schemeClr val="tx2"/>
              </a:solidFill>
              <a:latin typeface="Calibri" pitchFamily="34" charset="0"/>
              <a:ea typeface="+mj-ea"/>
              <a:cs typeface="Arial" charset="0"/>
            </a:endParaRPr>
          </a:p>
          <a:p>
            <a:pPr marL="342900" lvl="1" indent="-342900" algn="ctr">
              <a:buClr>
                <a:schemeClr val="accent1"/>
              </a:buClr>
              <a:buSzPct val="80000"/>
              <a:buFontTx/>
              <a:buNone/>
              <a:defRPr/>
            </a:pPr>
            <a:endParaRPr lang="en-US"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r>
              <a:rPr lang="en-US" sz="2400" b="1" dirty="0" smtClean="0">
                <a:solidFill>
                  <a:schemeClr val="tx2"/>
                </a:solidFill>
                <a:latin typeface="Calibri" pitchFamily="34" charset="0"/>
                <a:ea typeface="+mj-ea"/>
                <a:cs typeface="Arial" charset="0"/>
              </a:rPr>
              <a:t>The Commission shall conduct these negotiations in consultation with a special committee appointed by the Council to assist the Commission in this task and within the framework of such </a:t>
            </a:r>
            <a:r>
              <a:rPr lang="en-US" sz="2400" b="1" u="sng" dirty="0" smtClean="0">
                <a:solidFill>
                  <a:schemeClr val="tx2"/>
                </a:solidFill>
                <a:latin typeface="Calibri" pitchFamily="34" charset="0"/>
                <a:ea typeface="+mj-ea"/>
                <a:cs typeface="Arial" charset="0"/>
              </a:rPr>
              <a:t>directives</a:t>
            </a:r>
            <a:r>
              <a:rPr lang="en-US" sz="2400" b="1" dirty="0" smtClean="0">
                <a:solidFill>
                  <a:schemeClr val="tx2"/>
                </a:solidFill>
                <a:latin typeface="Calibri" pitchFamily="34" charset="0"/>
                <a:ea typeface="+mj-ea"/>
                <a:cs typeface="Arial" charset="0"/>
              </a:rPr>
              <a:t> as the Council may issue to it.</a:t>
            </a:r>
          </a:p>
          <a:p>
            <a:pPr>
              <a:defRPr/>
            </a:pPr>
            <a:endParaRPr lang="tr-TR" dirty="0" smtClean="0"/>
          </a:p>
        </p:txBody>
      </p:sp>
      <p:sp>
        <p:nvSpPr>
          <p:cNvPr id="23556" name="3 Slayt Numarası Yer Tutucusu"/>
          <p:cNvSpPr>
            <a:spLocks noGrp="1"/>
          </p:cNvSpPr>
          <p:nvPr>
            <p:ph type="sldNum" sz="quarter" idx="12"/>
          </p:nvPr>
        </p:nvSpPr>
        <p:spPr>
          <a:noFill/>
        </p:spPr>
        <p:txBody>
          <a:bodyPr/>
          <a:lstStyle/>
          <a:p>
            <a:fld id="{9AD2ACAD-9CE7-448D-ADC0-33DF12EF86AD}" type="slidenum">
              <a:rPr lang="et-EE" smtClean="0"/>
              <a:pPr/>
              <a:t>16</a:t>
            </a:fld>
            <a:endParaRPr lang="et-EE" smtClean="0"/>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Başlık"/>
          <p:cNvSpPr>
            <a:spLocks noGrp="1"/>
          </p:cNvSpPr>
          <p:nvPr>
            <p:ph type="title"/>
          </p:nvPr>
        </p:nvSpPr>
        <p:spPr/>
        <p:txBody>
          <a:bodyPr/>
          <a:lstStyle/>
          <a:p>
            <a:pPr algn="ctr"/>
            <a:r>
              <a:rPr lang="tr-TR" b="1" smtClean="0">
                <a:latin typeface="Calibri" pitchFamily="34" charset="0"/>
              </a:rPr>
              <a:t>Çeviri Örnekleri</a:t>
            </a:r>
            <a:endParaRPr lang="tr-TR" smtClean="0"/>
          </a:p>
        </p:txBody>
      </p:sp>
      <p:sp>
        <p:nvSpPr>
          <p:cNvPr id="17411" name="2 İçerik Yer Tutucusu"/>
          <p:cNvSpPr>
            <a:spLocks noGrp="1"/>
          </p:cNvSpPr>
          <p:nvPr>
            <p:ph idx="1"/>
          </p:nvPr>
        </p:nvSpPr>
        <p:spPr>
          <a:xfrm>
            <a:off x="1116013" y="1412875"/>
            <a:ext cx="7829550" cy="4683125"/>
          </a:xfrm>
        </p:spPr>
        <p:txBody>
          <a:bodyPr/>
          <a:lstStyle/>
          <a:p>
            <a:pPr marL="342900" lvl="1" indent="-342900" algn="ctr">
              <a:buClr>
                <a:schemeClr val="accent1"/>
              </a:buClr>
              <a:buSzPct val="80000"/>
              <a:buFontTx/>
              <a:buNone/>
              <a:defRPr/>
            </a:pPr>
            <a:r>
              <a:rPr lang="tr-TR" sz="2400" b="1" dirty="0" smtClean="0">
                <a:solidFill>
                  <a:schemeClr val="tx2"/>
                </a:solidFill>
                <a:latin typeface="Calibri" pitchFamily="34" charset="0"/>
                <a:ea typeface="+mj-ea"/>
                <a:cs typeface="Arial" charset="0"/>
              </a:rPr>
              <a:t>ABİA m. 207</a:t>
            </a:r>
          </a:p>
          <a:p>
            <a:pPr marL="342900" lvl="1" indent="-342900" algn="ctr">
              <a:buClr>
                <a:schemeClr val="accent1"/>
              </a:buClr>
              <a:buSzPct val="80000"/>
              <a:buFontTx/>
              <a:buNone/>
              <a:defRPr/>
            </a:pPr>
            <a:endParaRPr lang="tr-TR"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r>
              <a:rPr lang="en-US" sz="2400" b="1" dirty="0" smtClean="0">
                <a:solidFill>
                  <a:schemeClr val="tx2"/>
                </a:solidFill>
                <a:latin typeface="Calibri" pitchFamily="34" charset="0"/>
                <a:ea typeface="+mj-ea"/>
                <a:cs typeface="Arial" charset="0"/>
              </a:rPr>
              <a:t>The Commission shall conduct these negotiations in consultation with a special committee appointed by the Council to assist the Commission in this task and within the framework of such </a:t>
            </a:r>
            <a:r>
              <a:rPr lang="en-US" sz="2400" b="1" u="sng" dirty="0" smtClean="0">
                <a:solidFill>
                  <a:schemeClr val="tx2"/>
                </a:solidFill>
                <a:latin typeface="Calibri" pitchFamily="34" charset="0"/>
                <a:ea typeface="+mj-ea"/>
                <a:cs typeface="Arial" charset="0"/>
              </a:rPr>
              <a:t>directives</a:t>
            </a:r>
            <a:r>
              <a:rPr lang="en-US" sz="2400" b="1" dirty="0" smtClean="0">
                <a:solidFill>
                  <a:schemeClr val="tx2"/>
                </a:solidFill>
                <a:latin typeface="Calibri" pitchFamily="34" charset="0"/>
                <a:ea typeface="+mj-ea"/>
                <a:cs typeface="Arial" charset="0"/>
              </a:rPr>
              <a:t> as the Council may issue to it.</a:t>
            </a:r>
          </a:p>
          <a:p>
            <a:pPr marL="342900" lvl="1" indent="-342900" algn="just">
              <a:buClr>
                <a:schemeClr val="accent1"/>
              </a:buClr>
              <a:buSzPct val="80000"/>
              <a:buFont typeface="Wingdings" pitchFamily="2" charset="2"/>
              <a:buChar char="n"/>
              <a:defRPr/>
            </a:pPr>
            <a:endParaRPr lang="tr-TR"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r>
              <a:rPr lang="tr-TR" sz="2400" b="1" dirty="0" smtClean="0">
                <a:solidFill>
                  <a:schemeClr val="tx2"/>
                </a:solidFill>
                <a:latin typeface="Calibri" pitchFamily="34" charset="0"/>
                <a:ea typeface="+mj-ea"/>
                <a:cs typeface="Arial" charset="0"/>
              </a:rPr>
              <a:t>Komisyon bu müzakereleri, Konsey tarafından bu görevinde kendisine yardımcı olmak üzere atanan özel bir Komite ile istişare halinde ve Konsey’in kendisine verebileceği </a:t>
            </a:r>
            <a:r>
              <a:rPr lang="tr-TR" sz="2400" b="1" u="sng" dirty="0" smtClean="0">
                <a:solidFill>
                  <a:schemeClr val="tx2"/>
                </a:solidFill>
                <a:latin typeface="Calibri" pitchFamily="34" charset="0"/>
                <a:ea typeface="+mj-ea"/>
                <a:cs typeface="Arial" charset="0"/>
              </a:rPr>
              <a:t>talimatlar </a:t>
            </a:r>
            <a:r>
              <a:rPr lang="tr-TR" sz="2400" b="1" dirty="0" smtClean="0">
                <a:solidFill>
                  <a:schemeClr val="tx2"/>
                </a:solidFill>
                <a:latin typeface="Calibri" pitchFamily="34" charset="0"/>
                <a:ea typeface="+mj-ea"/>
                <a:cs typeface="Arial" charset="0"/>
              </a:rPr>
              <a:t>çerçevesinde yürütür.</a:t>
            </a:r>
          </a:p>
          <a:p>
            <a:pPr>
              <a:defRPr/>
            </a:pPr>
            <a:endParaRPr lang="tr-TR" sz="2400" dirty="0" smtClean="0">
              <a:latin typeface="Calibri" pitchFamily="34" charset="0"/>
            </a:endParaRPr>
          </a:p>
        </p:txBody>
      </p:sp>
      <p:sp>
        <p:nvSpPr>
          <p:cNvPr id="24580" name="3 Slayt Numarası Yer Tutucusu"/>
          <p:cNvSpPr>
            <a:spLocks noGrp="1"/>
          </p:cNvSpPr>
          <p:nvPr>
            <p:ph type="sldNum" sz="quarter" idx="12"/>
          </p:nvPr>
        </p:nvSpPr>
        <p:spPr>
          <a:noFill/>
        </p:spPr>
        <p:txBody>
          <a:bodyPr/>
          <a:lstStyle/>
          <a:p>
            <a:fld id="{3A66BFF5-3C0F-4664-9790-60A9196A545E}" type="slidenum">
              <a:rPr lang="et-EE" smtClean="0"/>
              <a:pPr/>
              <a:t>17</a:t>
            </a:fld>
            <a:endParaRPr lang="et-EE" smtClean="0"/>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Başlık"/>
          <p:cNvSpPr>
            <a:spLocks noGrp="1"/>
          </p:cNvSpPr>
          <p:nvPr>
            <p:ph type="title"/>
          </p:nvPr>
        </p:nvSpPr>
        <p:spPr/>
        <p:txBody>
          <a:bodyPr/>
          <a:lstStyle/>
          <a:p>
            <a:pPr algn="ctr"/>
            <a:r>
              <a:rPr lang="tr-TR" b="1" smtClean="0">
                <a:latin typeface="Calibri" pitchFamily="34" charset="0"/>
              </a:rPr>
              <a:t>Çeviri Örnekleri</a:t>
            </a:r>
            <a:endParaRPr lang="tr-TR" smtClean="0"/>
          </a:p>
        </p:txBody>
      </p:sp>
      <p:sp>
        <p:nvSpPr>
          <p:cNvPr id="18435" name="2 İçerik Yer Tutucusu"/>
          <p:cNvSpPr>
            <a:spLocks noGrp="1"/>
          </p:cNvSpPr>
          <p:nvPr>
            <p:ph idx="1"/>
          </p:nvPr>
        </p:nvSpPr>
        <p:spPr/>
        <p:txBody>
          <a:bodyPr/>
          <a:lstStyle/>
          <a:p>
            <a:pPr marL="342900" lvl="1" indent="-342900" algn="ctr">
              <a:buClr>
                <a:schemeClr val="accent1"/>
              </a:buClr>
              <a:buSzPct val="80000"/>
              <a:buFontTx/>
              <a:buNone/>
              <a:defRPr/>
            </a:pPr>
            <a:r>
              <a:rPr lang="en-US" sz="2400" b="1" dirty="0" smtClean="0">
                <a:solidFill>
                  <a:schemeClr val="tx2"/>
                </a:solidFill>
                <a:latin typeface="Calibri" pitchFamily="34" charset="0"/>
                <a:ea typeface="+mj-ea"/>
                <a:cs typeface="Arial" charset="0"/>
              </a:rPr>
              <a:t>ABİA m.52</a:t>
            </a:r>
            <a:endParaRPr lang="tr-TR" sz="2400" b="1" dirty="0" smtClean="0">
              <a:solidFill>
                <a:schemeClr val="tx2"/>
              </a:solidFill>
              <a:latin typeface="Calibri" pitchFamily="34" charset="0"/>
              <a:ea typeface="+mj-ea"/>
              <a:cs typeface="Arial" charset="0"/>
            </a:endParaRPr>
          </a:p>
          <a:p>
            <a:pPr marL="342900" lvl="1" indent="-342900" algn="ctr">
              <a:buClr>
                <a:schemeClr val="accent1"/>
              </a:buClr>
              <a:buSzPct val="80000"/>
              <a:buFontTx/>
              <a:buNone/>
              <a:defRPr/>
            </a:pPr>
            <a:endParaRPr lang="en-US"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r>
              <a:rPr lang="en-US" sz="2400" b="1" dirty="0" smtClean="0">
                <a:solidFill>
                  <a:schemeClr val="tx2"/>
                </a:solidFill>
                <a:latin typeface="Calibri" pitchFamily="34" charset="0"/>
                <a:ea typeface="+mj-ea"/>
                <a:cs typeface="Arial" charset="0"/>
              </a:rPr>
              <a:t>The provisions of this Chapter and measures taken in pursuance thereof shall not prejudice the applicability of </a:t>
            </a:r>
            <a:r>
              <a:rPr lang="en-US" sz="2400" b="1" u="sng" dirty="0" smtClean="0">
                <a:solidFill>
                  <a:schemeClr val="tx2"/>
                </a:solidFill>
                <a:latin typeface="Calibri" pitchFamily="34" charset="0"/>
                <a:ea typeface="+mj-ea"/>
                <a:cs typeface="Arial" charset="0"/>
              </a:rPr>
              <a:t>provisions laid down by law, regulation or administrative action </a:t>
            </a:r>
            <a:r>
              <a:rPr lang="en-US" sz="2400" b="1" dirty="0" smtClean="0">
                <a:solidFill>
                  <a:schemeClr val="tx2"/>
                </a:solidFill>
                <a:latin typeface="Calibri" pitchFamily="34" charset="0"/>
                <a:ea typeface="+mj-ea"/>
                <a:cs typeface="Arial" charset="0"/>
              </a:rPr>
              <a:t>providing for special treatment for foreign nationals on grounds of public policy, public security or public health.</a:t>
            </a:r>
          </a:p>
          <a:p>
            <a:pPr>
              <a:defRPr/>
            </a:pPr>
            <a:endParaRPr lang="tr-TR" dirty="0" smtClean="0"/>
          </a:p>
        </p:txBody>
      </p:sp>
      <p:sp>
        <p:nvSpPr>
          <p:cNvPr id="25604" name="3 Slayt Numarası Yer Tutucusu"/>
          <p:cNvSpPr>
            <a:spLocks noGrp="1"/>
          </p:cNvSpPr>
          <p:nvPr>
            <p:ph type="sldNum" sz="quarter" idx="12"/>
          </p:nvPr>
        </p:nvSpPr>
        <p:spPr>
          <a:noFill/>
        </p:spPr>
        <p:txBody>
          <a:bodyPr/>
          <a:lstStyle/>
          <a:p>
            <a:fld id="{DE689D2F-E483-4E59-87A9-879A3E88CE8C}" type="slidenum">
              <a:rPr lang="et-EE" smtClean="0"/>
              <a:pPr/>
              <a:t>18</a:t>
            </a:fld>
            <a:endParaRPr lang="et-EE" smtClean="0"/>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p:txBody>
          <a:bodyPr/>
          <a:lstStyle/>
          <a:p>
            <a:pPr algn="ctr"/>
            <a:r>
              <a:rPr lang="tr-TR" b="1" smtClean="0">
                <a:latin typeface="Calibri" pitchFamily="34" charset="0"/>
              </a:rPr>
              <a:t>Çeviri Örnekleri</a:t>
            </a:r>
            <a:endParaRPr lang="tr-TR" smtClean="0"/>
          </a:p>
        </p:txBody>
      </p:sp>
      <p:sp>
        <p:nvSpPr>
          <p:cNvPr id="19459" name="2 İçerik Yer Tutucusu"/>
          <p:cNvSpPr>
            <a:spLocks noGrp="1"/>
          </p:cNvSpPr>
          <p:nvPr>
            <p:ph idx="1"/>
          </p:nvPr>
        </p:nvSpPr>
        <p:spPr>
          <a:xfrm>
            <a:off x="1187450" y="1412875"/>
            <a:ext cx="7758113" cy="4683125"/>
          </a:xfrm>
        </p:spPr>
        <p:txBody>
          <a:bodyPr/>
          <a:lstStyle/>
          <a:p>
            <a:pPr marL="342900" lvl="1" indent="-342900" algn="ctr">
              <a:buClr>
                <a:schemeClr val="accent1"/>
              </a:buClr>
              <a:buSzPct val="80000"/>
              <a:buFontTx/>
              <a:buNone/>
              <a:defRPr/>
            </a:pPr>
            <a:r>
              <a:rPr lang="en-US" sz="2400" b="1" dirty="0" smtClean="0">
                <a:solidFill>
                  <a:schemeClr val="tx2"/>
                </a:solidFill>
                <a:latin typeface="Calibri" pitchFamily="34" charset="0"/>
                <a:ea typeface="+mj-ea"/>
                <a:cs typeface="Arial" charset="0"/>
              </a:rPr>
              <a:t>ABİA m.52</a:t>
            </a:r>
            <a:endParaRPr lang="tr-TR" sz="2400" b="1" dirty="0" smtClean="0">
              <a:solidFill>
                <a:schemeClr val="tx2"/>
              </a:solidFill>
              <a:latin typeface="Calibri" pitchFamily="34" charset="0"/>
              <a:ea typeface="+mj-ea"/>
              <a:cs typeface="Arial" charset="0"/>
            </a:endParaRPr>
          </a:p>
          <a:p>
            <a:pPr marL="342900" lvl="1" indent="-342900" algn="ctr">
              <a:buClr>
                <a:schemeClr val="accent1"/>
              </a:buClr>
              <a:buSzPct val="80000"/>
              <a:buFontTx/>
              <a:buNone/>
              <a:defRPr/>
            </a:pPr>
            <a:endParaRPr lang="en-US"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r>
              <a:rPr lang="en-US" sz="2400" b="1" dirty="0" smtClean="0">
                <a:solidFill>
                  <a:schemeClr val="tx2"/>
                </a:solidFill>
                <a:latin typeface="Calibri" pitchFamily="34" charset="0"/>
                <a:ea typeface="+mj-ea"/>
                <a:cs typeface="Arial" charset="0"/>
              </a:rPr>
              <a:t>provisions laid down by </a:t>
            </a:r>
            <a:r>
              <a:rPr lang="en-US" sz="2400" b="1" u="sng" dirty="0" smtClean="0">
                <a:solidFill>
                  <a:schemeClr val="tx2"/>
                </a:solidFill>
                <a:latin typeface="Calibri" pitchFamily="34" charset="0"/>
                <a:ea typeface="+mj-ea"/>
                <a:cs typeface="Arial" charset="0"/>
              </a:rPr>
              <a:t>law, regulation or administrative action</a:t>
            </a:r>
            <a:endParaRPr lang="tr-TR" sz="2400" b="1" u="sng"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endParaRPr lang="tr-TR" sz="2400" b="1" dirty="0" smtClean="0">
              <a:solidFill>
                <a:schemeClr val="tx2"/>
              </a:solidFill>
              <a:latin typeface="Calibri" pitchFamily="34" charset="0"/>
              <a:ea typeface="+mj-ea"/>
              <a:cs typeface="Arial" charset="0"/>
            </a:endParaRPr>
          </a:p>
          <a:p>
            <a:pPr marL="342900" lvl="1" indent="-342900" algn="just">
              <a:buClr>
                <a:schemeClr val="accent1"/>
              </a:buClr>
              <a:buSzPct val="80000"/>
              <a:buFont typeface="Wingdings" pitchFamily="2" charset="2"/>
              <a:buChar char="n"/>
              <a:defRPr/>
            </a:pPr>
            <a:r>
              <a:rPr lang="tr-TR" sz="2400" b="1" dirty="0" smtClean="0">
                <a:solidFill>
                  <a:schemeClr val="tx2"/>
                </a:solidFill>
                <a:latin typeface="Calibri" pitchFamily="34" charset="0"/>
                <a:ea typeface="+mj-ea"/>
                <a:cs typeface="Arial" charset="0"/>
              </a:rPr>
              <a:t>Bu Bölümde yer alan hükümler ve bu hükümler uyarınca alınan tedbirler, kamu düzeni, kamu güvenliği ve halk sağlığı gerekçeleriyle yabancılara özel muamele yapılmasını öngören </a:t>
            </a:r>
            <a:r>
              <a:rPr lang="tr-TR" sz="2400" b="1" u="sng" dirty="0" smtClean="0">
                <a:solidFill>
                  <a:schemeClr val="tx2"/>
                </a:solidFill>
                <a:latin typeface="Calibri" pitchFamily="34" charset="0"/>
                <a:ea typeface="+mj-ea"/>
                <a:cs typeface="Arial" charset="0"/>
              </a:rPr>
              <a:t>kanun, ikincil düzenleme ve idari kuralların</a:t>
            </a:r>
            <a:r>
              <a:rPr lang="tr-TR" sz="2400" b="1" dirty="0" smtClean="0">
                <a:solidFill>
                  <a:schemeClr val="tx2"/>
                </a:solidFill>
                <a:latin typeface="Calibri" pitchFamily="34" charset="0"/>
                <a:ea typeface="+mj-ea"/>
                <a:cs typeface="Arial" charset="0"/>
              </a:rPr>
              <a:t> uygulanmasına halel getirmez.</a:t>
            </a:r>
          </a:p>
        </p:txBody>
      </p:sp>
      <p:sp>
        <p:nvSpPr>
          <p:cNvPr id="26628" name="3 Slayt Numarası Yer Tutucusu"/>
          <p:cNvSpPr>
            <a:spLocks noGrp="1"/>
          </p:cNvSpPr>
          <p:nvPr>
            <p:ph type="sldNum" sz="quarter" idx="12"/>
          </p:nvPr>
        </p:nvSpPr>
        <p:spPr>
          <a:noFill/>
        </p:spPr>
        <p:txBody>
          <a:bodyPr/>
          <a:lstStyle/>
          <a:p>
            <a:fld id="{D9E65D9F-358B-4812-AA59-954A4EF02B32}" type="slidenum">
              <a:rPr lang="et-EE" smtClean="0"/>
              <a:pPr/>
              <a:t>19</a:t>
            </a:fld>
            <a:endParaRPr lang="et-EE" smtClean="0"/>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Calibri" pitchFamily="34" charset="0"/>
                <a:cs typeface="Calibri" pitchFamily="34" charset="0"/>
              </a:rPr>
              <a:t>AB: Çok Dillilik</a:t>
            </a:r>
            <a:endParaRPr lang="tr-TR" b="1" dirty="0">
              <a:latin typeface="Calibri" pitchFamily="34" charset="0"/>
              <a:cs typeface="Calibri" pitchFamily="34" charset="0"/>
            </a:endParaRPr>
          </a:p>
        </p:txBody>
      </p:sp>
      <p:sp>
        <p:nvSpPr>
          <p:cNvPr id="3" name="2 İçerik Yer Tutucusu"/>
          <p:cNvSpPr>
            <a:spLocks noGrp="1"/>
          </p:cNvSpPr>
          <p:nvPr>
            <p:ph idx="1"/>
          </p:nvPr>
        </p:nvSpPr>
        <p:spPr>
          <a:xfrm>
            <a:off x="1214413" y="1714488"/>
            <a:ext cx="7731149" cy="4381512"/>
          </a:xfrm>
        </p:spPr>
        <p:txBody>
          <a:bodyPr/>
          <a:lstStyle/>
          <a:p>
            <a:r>
              <a:rPr lang="tr-TR" sz="2400" dirty="0" smtClean="0">
                <a:latin typeface="Calibri" pitchFamily="34" charset="0"/>
                <a:cs typeface="Calibri" pitchFamily="34" charset="0"/>
              </a:rPr>
              <a:t>AB Antlaşması m. 55 (1)</a:t>
            </a:r>
          </a:p>
          <a:p>
            <a:pPr algn="just">
              <a:buNone/>
            </a:pPr>
            <a:r>
              <a:rPr lang="tr-TR" dirty="0" smtClean="0">
                <a:latin typeface="Calibri" pitchFamily="34" charset="0"/>
                <a:cs typeface="Calibri" pitchFamily="34" charset="0"/>
              </a:rPr>
              <a:t>	</a:t>
            </a:r>
            <a:r>
              <a:rPr lang="tr-TR" sz="2400" dirty="0" smtClean="0">
                <a:latin typeface="Calibri" pitchFamily="34" charset="0"/>
                <a:cs typeface="Calibri" pitchFamily="34" charset="0"/>
              </a:rPr>
              <a:t>Almanca, Bulgarca, Çekçe, </a:t>
            </a:r>
            <a:r>
              <a:rPr lang="tr-TR" sz="2400" dirty="0" err="1" smtClean="0">
                <a:latin typeface="Calibri" pitchFamily="34" charset="0"/>
                <a:cs typeface="Calibri" pitchFamily="34" charset="0"/>
              </a:rPr>
              <a:t>Danimarkaca</a:t>
            </a:r>
            <a:r>
              <a:rPr lang="tr-TR" sz="2400" dirty="0" smtClean="0">
                <a:latin typeface="Calibri" pitchFamily="34" charset="0"/>
                <a:cs typeface="Calibri" pitchFamily="34" charset="0"/>
              </a:rPr>
              <a:t>, </a:t>
            </a:r>
            <a:r>
              <a:rPr lang="tr-TR" sz="2400" dirty="0" err="1" smtClean="0">
                <a:latin typeface="Calibri" pitchFamily="34" charset="0"/>
                <a:cs typeface="Calibri" pitchFamily="34" charset="0"/>
              </a:rPr>
              <a:t>Estonyaca</a:t>
            </a:r>
            <a:r>
              <a:rPr lang="tr-TR" sz="2400" dirty="0" smtClean="0">
                <a:latin typeface="Calibri" pitchFamily="34" charset="0"/>
                <a:cs typeface="Calibri" pitchFamily="34" charset="0"/>
              </a:rPr>
              <a:t>, Fince, Fransızca, Hollandaca, İngilizce, </a:t>
            </a:r>
            <a:r>
              <a:rPr lang="tr-TR" sz="2400" dirty="0" err="1" smtClean="0">
                <a:latin typeface="Calibri" pitchFamily="34" charset="0"/>
                <a:cs typeface="Calibri" pitchFamily="34" charset="0"/>
              </a:rPr>
              <a:t>İrlandaca</a:t>
            </a:r>
            <a:r>
              <a:rPr lang="tr-TR" sz="2400" dirty="0" smtClean="0">
                <a:latin typeface="Calibri" pitchFamily="34" charset="0"/>
                <a:cs typeface="Calibri" pitchFamily="34" charset="0"/>
              </a:rPr>
              <a:t>, İspanyolca, İsveççe, İtalyanca, </a:t>
            </a:r>
            <a:r>
              <a:rPr lang="tr-TR" sz="2400" dirty="0" err="1" smtClean="0">
                <a:latin typeface="Calibri" pitchFamily="34" charset="0"/>
                <a:cs typeface="Calibri" pitchFamily="34" charset="0"/>
              </a:rPr>
              <a:t>Letonyaca</a:t>
            </a:r>
            <a:r>
              <a:rPr lang="tr-TR" sz="2400" dirty="0" smtClean="0">
                <a:latin typeface="Calibri" pitchFamily="34" charset="0"/>
                <a:cs typeface="Calibri" pitchFamily="34" charset="0"/>
              </a:rPr>
              <a:t>, </a:t>
            </a:r>
            <a:r>
              <a:rPr lang="tr-TR" sz="2400" dirty="0" err="1" smtClean="0">
                <a:latin typeface="Calibri" pitchFamily="34" charset="0"/>
                <a:cs typeface="Calibri" pitchFamily="34" charset="0"/>
              </a:rPr>
              <a:t>Litvanyaca</a:t>
            </a:r>
            <a:r>
              <a:rPr lang="tr-TR" sz="2400" dirty="0" smtClean="0">
                <a:latin typeface="Calibri" pitchFamily="34" charset="0"/>
                <a:cs typeface="Calibri" pitchFamily="34" charset="0"/>
              </a:rPr>
              <a:t>, Macarca, </a:t>
            </a:r>
            <a:r>
              <a:rPr lang="tr-TR" sz="2400" dirty="0" err="1" smtClean="0">
                <a:latin typeface="Calibri" pitchFamily="34" charset="0"/>
                <a:cs typeface="Calibri" pitchFamily="34" charset="0"/>
              </a:rPr>
              <a:t>Maltaca</a:t>
            </a:r>
            <a:r>
              <a:rPr lang="tr-TR" sz="2400" dirty="0" smtClean="0">
                <a:latin typeface="Calibri" pitchFamily="34" charset="0"/>
                <a:cs typeface="Calibri" pitchFamily="34" charset="0"/>
              </a:rPr>
              <a:t>, </a:t>
            </a:r>
            <a:r>
              <a:rPr lang="tr-TR" sz="2400" dirty="0" err="1" smtClean="0">
                <a:latin typeface="Calibri" pitchFamily="34" charset="0"/>
                <a:cs typeface="Calibri" pitchFamily="34" charset="0"/>
              </a:rPr>
              <a:t>Polonyaca</a:t>
            </a:r>
            <a:r>
              <a:rPr lang="tr-TR" sz="2400" dirty="0" smtClean="0">
                <a:latin typeface="Calibri" pitchFamily="34" charset="0"/>
                <a:cs typeface="Calibri" pitchFamily="34" charset="0"/>
              </a:rPr>
              <a:t>, Portekizce, Romence, </a:t>
            </a:r>
            <a:r>
              <a:rPr lang="tr-TR" sz="2400" dirty="0" err="1" smtClean="0">
                <a:latin typeface="Calibri" pitchFamily="34" charset="0"/>
                <a:cs typeface="Calibri" pitchFamily="34" charset="0"/>
              </a:rPr>
              <a:t>Slovakyaca</a:t>
            </a:r>
            <a:r>
              <a:rPr lang="tr-TR" sz="2400" dirty="0" smtClean="0">
                <a:latin typeface="Calibri" pitchFamily="34" charset="0"/>
                <a:cs typeface="Calibri" pitchFamily="34" charset="0"/>
              </a:rPr>
              <a:t>, </a:t>
            </a:r>
            <a:r>
              <a:rPr lang="tr-TR" sz="2400" dirty="0" err="1" smtClean="0">
                <a:latin typeface="Calibri" pitchFamily="34" charset="0"/>
                <a:cs typeface="Calibri" pitchFamily="34" charset="0"/>
              </a:rPr>
              <a:t>Slovenyaca</a:t>
            </a:r>
            <a:r>
              <a:rPr lang="tr-TR" sz="2400" dirty="0" smtClean="0">
                <a:latin typeface="Calibri" pitchFamily="34" charset="0"/>
                <a:cs typeface="Calibri" pitchFamily="34" charset="0"/>
              </a:rPr>
              <a:t> ve Yunanca dillerinde </a:t>
            </a:r>
            <a:r>
              <a:rPr lang="tr-TR" sz="2400" dirty="0" smtClean="0">
                <a:solidFill>
                  <a:srgbClr val="FF3300"/>
                </a:solidFill>
                <a:latin typeface="Calibri" pitchFamily="34" charset="0"/>
                <a:cs typeface="Calibri" pitchFamily="34" charset="0"/>
              </a:rPr>
              <a:t>tek orijinal metin olarak hazırlanan ve her dildeki metni eşit geçerliliğe sahip olan bu Antlaşma</a:t>
            </a:r>
            <a:r>
              <a:rPr lang="tr-TR" sz="2400" dirty="0" smtClean="0">
                <a:latin typeface="Calibri" pitchFamily="34" charset="0"/>
                <a:cs typeface="Calibri" pitchFamily="34" charset="0"/>
              </a:rPr>
              <a:t>, birer onaylı suretini imzacı diğer devletlerin hükümetlerine gönderecek olan İtalya Cumhuriyeti Hükümeti arşivlerinde muhafaza edilir.</a:t>
            </a:r>
            <a:endParaRPr lang="tr-TR" sz="2400" dirty="0">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2</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Başlık"/>
          <p:cNvSpPr>
            <a:spLocks noGrp="1"/>
          </p:cNvSpPr>
          <p:nvPr>
            <p:ph type="title"/>
          </p:nvPr>
        </p:nvSpPr>
        <p:spPr/>
        <p:txBody>
          <a:bodyPr/>
          <a:lstStyle/>
          <a:p>
            <a:pPr algn="ctr"/>
            <a:r>
              <a:rPr lang="tr-TR" b="1" smtClean="0">
                <a:latin typeface="Calibri" pitchFamily="34" charset="0"/>
              </a:rPr>
              <a:t>Çeviri Örnekleri</a:t>
            </a:r>
            <a:endParaRPr lang="tr-TR" smtClean="0"/>
          </a:p>
        </p:txBody>
      </p:sp>
      <p:sp>
        <p:nvSpPr>
          <p:cNvPr id="20483" name="2 İçerik Yer Tutucusu"/>
          <p:cNvSpPr>
            <a:spLocks noGrp="1"/>
          </p:cNvSpPr>
          <p:nvPr>
            <p:ph idx="1"/>
          </p:nvPr>
        </p:nvSpPr>
        <p:spPr/>
        <p:txBody>
          <a:bodyPr/>
          <a:lstStyle/>
          <a:p>
            <a:pPr algn="ctr">
              <a:buFont typeface="Wingdings" pitchFamily="2" charset="2"/>
              <a:buNone/>
              <a:defRPr/>
            </a:pPr>
            <a:r>
              <a:rPr lang="en-US" sz="2400" b="1" dirty="0" smtClean="0">
                <a:solidFill>
                  <a:schemeClr val="tx2"/>
                </a:solidFill>
                <a:latin typeface="Calibri" pitchFamily="34" charset="0"/>
                <a:ea typeface="+mj-ea"/>
                <a:cs typeface="Arial" charset="0"/>
              </a:rPr>
              <a:t>ABİA m.72</a:t>
            </a:r>
            <a:endParaRPr lang="tr-TR" sz="2400" b="1" dirty="0" smtClean="0">
              <a:solidFill>
                <a:schemeClr val="tx2"/>
              </a:solidFill>
              <a:latin typeface="Calibri" pitchFamily="34" charset="0"/>
              <a:ea typeface="+mj-ea"/>
              <a:cs typeface="Arial" charset="0"/>
            </a:endParaRPr>
          </a:p>
          <a:p>
            <a:pPr algn="ctr">
              <a:buFont typeface="Wingdings" pitchFamily="2" charset="2"/>
              <a:buNone/>
              <a:defRPr/>
            </a:pPr>
            <a:endParaRPr lang="en-US" sz="2400" b="1" dirty="0" smtClean="0">
              <a:solidFill>
                <a:schemeClr val="tx2"/>
              </a:solidFill>
              <a:latin typeface="Calibri" pitchFamily="34" charset="0"/>
              <a:ea typeface="+mj-ea"/>
              <a:cs typeface="Arial" charset="0"/>
            </a:endParaRPr>
          </a:p>
          <a:p>
            <a:pPr algn="just">
              <a:defRPr/>
            </a:pPr>
            <a:r>
              <a:rPr lang="en-US" sz="2400" b="1" dirty="0" smtClean="0">
                <a:solidFill>
                  <a:schemeClr val="tx2"/>
                </a:solidFill>
                <a:latin typeface="Calibri" pitchFamily="34" charset="0"/>
                <a:ea typeface="+mj-ea"/>
                <a:cs typeface="Arial" charset="0"/>
              </a:rPr>
              <a:t>This Title shall not affect the exercise of the responsibilities incumbent upon Member States with regard to the maintenance of </a:t>
            </a:r>
            <a:r>
              <a:rPr lang="en-US" sz="2400" b="1" u="sng" dirty="0" smtClean="0">
                <a:solidFill>
                  <a:schemeClr val="tx2"/>
                </a:solidFill>
                <a:latin typeface="Calibri" pitchFamily="34" charset="0"/>
                <a:ea typeface="+mj-ea"/>
                <a:cs typeface="Arial" charset="0"/>
              </a:rPr>
              <a:t>law and order </a:t>
            </a:r>
            <a:r>
              <a:rPr lang="en-US" sz="2400" b="1" dirty="0" smtClean="0">
                <a:solidFill>
                  <a:schemeClr val="tx2"/>
                </a:solidFill>
                <a:latin typeface="Calibri" pitchFamily="34" charset="0"/>
                <a:ea typeface="+mj-ea"/>
                <a:cs typeface="Arial" charset="0"/>
              </a:rPr>
              <a:t>and the safeguarding of internal security.</a:t>
            </a:r>
          </a:p>
          <a:p>
            <a:pPr>
              <a:defRPr/>
            </a:pPr>
            <a:endParaRPr lang="tr-TR" dirty="0" smtClean="0"/>
          </a:p>
        </p:txBody>
      </p:sp>
      <p:sp>
        <p:nvSpPr>
          <p:cNvPr id="27652" name="3 Slayt Numarası Yer Tutucusu"/>
          <p:cNvSpPr>
            <a:spLocks noGrp="1"/>
          </p:cNvSpPr>
          <p:nvPr>
            <p:ph type="sldNum" sz="quarter" idx="12"/>
          </p:nvPr>
        </p:nvSpPr>
        <p:spPr>
          <a:noFill/>
        </p:spPr>
        <p:txBody>
          <a:bodyPr/>
          <a:lstStyle/>
          <a:p>
            <a:fld id="{F68E21FE-1EB8-432D-86DC-B3A39E2A106A}" type="slidenum">
              <a:rPr lang="et-EE" smtClean="0"/>
              <a:pPr/>
              <a:t>20</a:t>
            </a:fld>
            <a:endParaRPr lang="et-EE" smtClean="0"/>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Başlık"/>
          <p:cNvSpPr>
            <a:spLocks noGrp="1"/>
          </p:cNvSpPr>
          <p:nvPr>
            <p:ph type="title"/>
          </p:nvPr>
        </p:nvSpPr>
        <p:spPr/>
        <p:txBody>
          <a:bodyPr/>
          <a:lstStyle/>
          <a:p>
            <a:pPr algn="ctr"/>
            <a:r>
              <a:rPr lang="tr-TR" b="1" smtClean="0">
                <a:latin typeface="Calibri" pitchFamily="34" charset="0"/>
              </a:rPr>
              <a:t>Çeviri Örnekleri</a:t>
            </a:r>
            <a:endParaRPr lang="tr-TR" smtClean="0"/>
          </a:p>
        </p:txBody>
      </p:sp>
      <p:sp>
        <p:nvSpPr>
          <p:cNvPr id="21507" name="2 İçerik Yer Tutucusu"/>
          <p:cNvSpPr>
            <a:spLocks noGrp="1"/>
          </p:cNvSpPr>
          <p:nvPr>
            <p:ph idx="1"/>
          </p:nvPr>
        </p:nvSpPr>
        <p:spPr>
          <a:xfrm>
            <a:off x="1187450" y="1412875"/>
            <a:ext cx="7758113" cy="4683125"/>
          </a:xfrm>
        </p:spPr>
        <p:txBody>
          <a:bodyPr/>
          <a:lstStyle/>
          <a:p>
            <a:pPr algn="ctr">
              <a:buFont typeface="Wingdings" pitchFamily="2" charset="2"/>
              <a:buNone/>
              <a:defRPr/>
            </a:pPr>
            <a:r>
              <a:rPr lang="en-US" sz="2400" b="1" dirty="0" smtClean="0">
                <a:solidFill>
                  <a:schemeClr val="tx2"/>
                </a:solidFill>
                <a:latin typeface="Calibri" pitchFamily="34" charset="0"/>
                <a:ea typeface="+mj-ea"/>
                <a:cs typeface="Arial" charset="0"/>
              </a:rPr>
              <a:t>ABİA m.72</a:t>
            </a:r>
            <a:endParaRPr lang="tr-TR" sz="2400" b="1" dirty="0" smtClean="0">
              <a:solidFill>
                <a:schemeClr val="tx2"/>
              </a:solidFill>
              <a:latin typeface="Calibri" pitchFamily="34" charset="0"/>
              <a:ea typeface="+mj-ea"/>
              <a:cs typeface="Arial" charset="0"/>
            </a:endParaRPr>
          </a:p>
          <a:p>
            <a:pPr algn="ctr">
              <a:buFont typeface="Wingdings" pitchFamily="2" charset="2"/>
              <a:buNone/>
              <a:defRPr/>
            </a:pPr>
            <a:endParaRPr lang="en-US" sz="2400" b="1" dirty="0" smtClean="0">
              <a:solidFill>
                <a:schemeClr val="tx2"/>
              </a:solidFill>
              <a:latin typeface="Calibri" pitchFamily="34" charset="0"/>
              <a:ea typeface="+mj-ea"/>
              <a:cs typeface="Arial" charset="0"/>
            </a:endParaRPr>
          </a:p>
          <a:p>
            <a:pPr algn="just">
              <a:defRPr/>
            </a:pPr>
            <a:r>
              <a:rPr lang="en-US" sz="2400" b="1" dirty="0" smtClean="0">
                <a:solidFill>
                  <a:schemeClr val="tx2"/>
                </a:solidFill>
                <a:latin typeface="Calibri" pitchFamily="34" charset="0"/>
                <a:ea typeface="+mj-ea"/>
                <a:cs typeface="Arial" charset="0"/>
              </a:rPr>
              <a:t>to the maintenance of </a:t>
            </a:r>
            <a:r>
              <a:rPr lang="en-US" sz="2400" b="1" u="sng" dirty="0" smtClean="0">
                <a:solidFill>
                  <a:schemeClr val="tx2"/>
                </a:solidFill>
                <a:latin typeface="Calibri" pitchFamily="34" charset="0"/>
                <a:ea typeface="+mj-ea"/>
                <a:cs typeface="Arial" charset="0"/>
              </a:rPr>
              <a:t>law and order</a:t>
            </a:r>
            <a:r>
              <a:rPr lang="en-US" sz="2400" b="1" dirty="0" smtClean="0">
                <a:solidFill>
                  <a:schemeClr val="tx2"/>
                </a:solidFill>
                <a:latin typeface="Calibri" pitchFamily="34" charset="0"/>
                <a:ea typeface="+mj-ea"/>
                <a:cs typeface="Arial" charset="0"/>
              </a:rPr>
              <a:t> and the safeguarding of internal security.</a:t>
            </a:r>
            <a:endParaRPr lang="tr-TR" sz="2400" b="1" dirty="0" smtClean="0">
              <a:solidFill>
                <a:schemeClr val="tx2"/>
              </a:solidFill>
              <a:latin typeface="Calibri" pitchFamily="34" charset="0"/>
              <a:ea typeface="+mj-ea"/>
              <a:cs typeface="Arial" charset="0"/>
            </a:endParaRPr>
          </a:p>
          <a:p>
            <a:pPr algn="just">
              <a:buFont typeface="Wingdings" pitchFamily="2" charset="2"/>
              <a:buNone/>
              <a:defRPr/>
            </a:pPr>
            <a:endParaRPr lang="tr-TR" sz="2400" b="1" dirty="0" smtClean="0">
              <a:solidFill>
                <a:schemeClr val="tx2"/>
              </a:solidFill>
              <a:latin typeface="Calibri" pitchFamily="34" charset="0"/>
              <a:ea typeface="+mj-ea"/>
              <a:cs typeface="Arial" charset="0"/>
            </a:endParaRPr>
          </a:p>
          <a:p>
            <a:pPr algn="just">
              <a:defRPr/>
            </a:pPr>
            <a:r>
              <a:rPr lang="fr-FR" sz="2400" b="1" dirty="0" smtClean="0">
                <a:solidFill>
                  <a:schemeClr val="tx2"/>
                </a:solidFill>
                <a:latin typeface="Calibri" pitchFamily="34" charset="0"/>
                <a:ea typeface="+mj-ea"/>
                <a:cs typeface="Arial" charset="0"/>
              </a:rPr>
              <a:t>pour le maintien de </a:t>
            </a:r>
            <a:r>
              <a:rPr lang="fr-FR" sz="2400" b="1" u="sng" dirty="0" smtClean="0">
                <a:solidFill>
                  <a:schemeClr val="tx2"/>
                </a:solidFill>
                <a:latin typeface="Calibri" pitchFamily="34" charset="0"/>
                <a:ea typeface="+mj-ea"/>
                <a:cs typeface="Arial" charset="0"/>
              </a:rPr>
              <a:t>l'ordre public </a:t>
            </a:r>
            <a:r>
              <a:rPr lang="fr-FR" sz="2400" b="1" dirty="0" smtClean="0">
                <a:solidFill>
                  <a:schemeClr val="tx2"/>
                </a:solidFill>
                <a:latin typeface="Calibri" pitchFamily="34" charset="0"/>
                <a:ea typeface="+mj-ea"/>
                <a:cs typeface="Arial" charset="0"/>
              </a:rPr>
              <a:t>et la sauvegarde de la sécurité intérieure.</a:t>
            </a:r>
            <a:endParaRPr lang="tr-TR" sz="2400" b="1" dirty="0" smtClean="0">
              <a:solidFill>
                <a:schemeClr val="tx2"/>
              </a:solidFill>
              <a:latin typeface="Calibri" pitchFamily="34" charset="0"/>
              <a:ea typeface="+mj-ea"/>
              <a:cs typeface="Arial" charset="0"/>
            </a:endParaRPr>
          </a:p>
          <a:p>
            <a:pPr algn="just">
              <a:defRPr/>
            </a:pPr>
            <a:endParaRPr lang="tr-TR" sz="2400" b="1" dirty="0" smtClean="0">
              <a:solidFill>
                <a:schemeClr val="tx2"/>
              </a:solidFill>
              <a:latin typeface="Calibri" pitchFamily="34" charset="0"/>
              <a:ea typeface="+mj-ea"/>
              <a:cs typeface="Arial" charset="0"/>
            </a:endParaRPr>
          </a:p>
          <a:p>
            <a:pPr algn="just">
              <a:defRPr/>
            </a:pPr>
            <a:r>
              <a:rPr lang="en-US" sz="2400" b="1" dirty="0" smtClean="0">
                <a:solidFill>
                  <a:schemeClr val="tx2"/>
                </a:solidFill>
                <a:latin typeface="Calibri" pitchFamily="34" charset="0"/>
                <a:ea typeface="+mj-ea"/>
                <a:cs typeface="Arial" charset="0"/>
              </a:rPr>
              <a:t>Bu </a:t>
            </a:r>
            <a:r>
              <a:rPr lang="tr-TR" sz="2400" b="1" dirty="0" smtClean="0">
                <a:solidFill>
                  <a:schemeClr val="tx2"/>
                </a:solidFill>
                <a:latin typeface="Calibri" pitchFamily="34" charset="0"/>
                <a:ea typeface="+mj-ea"/>
                <a:cs typeface="Arial" charset="0"/>
              </a:rPr>
              <a:t>Başlık, </a:t>
            </a:r>
            <a:r>
              <a:rPr lang="tr-TR" sz="2400" b="1" u="sng" dirty="0" smtClean="0">
                <a:solidFill>
                  <a:schemeClr val="tx2"/>
                </a:solidFill>
                <a:latin typeface="Calibri" pitchFamily="34" charset="0"/>
                <a:ea typeface="+mj-ea"/>
                <a:cs typeface="Arial" charset="0"/>
              </a:rPr>
              <a:t>kamu düzeninin</a:t>
            </a:r>
            <a:r>
              <a:rPr lang="tr-TR" sz="2400" b="1" dirty="0" smtClean="0">
                <a:solidFill>
                  <a:schemeClr val="tx2"/>
                </a:solidFill>
                <a:latin typeface="Calibri" pitchFamily="34" charset="0"/>
                <a:ea typeface="+mj-ea"/>
                <a:cs typeface="Arial" charset="0"/>
              </a:rPr>
              <a:t> muhafaza edilmesi ve iç güvenliğin korunması konusunda üye devletlere düşen sorumlulukların yerine getirilmesini etkilemez.</a:t>
            </a:r>
          </a:p>
          <a:p>
            <a:pPr>
              <a:defRPr/>
            </a:pPr>
            <a:endParaRPr lang="tr-TR" dirty="0" smtClean="0"/>
          </a:p>
        </p:txBody>
      </p:sp>
      <p:sp>
        <p:nvSpPr>
          <p:cNvPr id="28676" name="3 Slayt Numarası Yer Tutucusu"/>
          <p:cNvSpPr>
            <a:spLocks noGrp="1"/>
          </p:cNvSpPr>
          <p:nvPr>
            <p:ph type="sldNum" sz="quarter" idx="12"/>
          </p:nvPr>
        </p:nvSpPr>
        <p:spPr>
          <a:noFill/>
        </p:spPr>
        <p:txBody>
          <a:bodyPr/>
          <a:lstStyle/>
          <a:p>
            <a:fld id="{9566572D-F05A-449B-8C10-C277B4363316}" type="slidenum">
              <a:rPr lang="et-EE" smtClean="0"/>
              <a:pPr/>
              <a:t>21</a:t>
            </a:fld>
            <a:endParaRPr lang="et-EE" smtClean="0"/>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p:cNvSpPr>
            <a:spLocks noGrp="1"/>
          </p:cNvSpPr>
          <p:nvPr>
            <p:ph type="title"/>
          </p:nvPr>
        </p:nvSpPr>
        <p:spPr/>
        <p:txBody>
          <a:bodyPr/>
          <a:lstStyle/>
          <a:p>
            <a:pPr algn="ctr"/>
            <a:r>
              <a:rPr lang="tr-TR" b="1" smtClean="0">
                <a:latin typeface="Calibri" pitchFamily="34" charset="0"/>
              </a:rPr>
              <a:t>Çeviri Örnekleri</a:t>
            </a:r>
            <a:endParaRPr lang="tr-TR" smtClean="0"/>
          </a:p>
        </p:txBody>
      </p:sp>
      <p:sp>
        <p:nvSpPr>
          <p:cNvPr id="22531" name="2 İçerik Yer Tutucusu"/>
          <p:cNvSpPr>
            <a:spLocks noGrp="1"/>
          </p:cNvSpPr>
          <p:nvPr>
            <p:ph idx="1"/>
          </p:nvPr>
        </p:nvSpPr>
        <p:spPr>
          <a:xfrm>
            <a:off x="1116013" y="1628775"/>
            <a:ext cx="7829550" cy="4467225"/>
          </a:xfrm>
        </p:spPr>
        <p:txBody>
          <a:bodyPr/>
          <a:lstStyle/>
          <a:p>
            <a:pPr algn="ctr">
              <a:buFont typeface="Wingdings" pitchFamily="2" charset="2"/>
              <a:buNone/>
              <a:defRPr/>
            </a:pPr>
            <a:r>
              <a:rPr lang="en-US" sz="2400" b="1" dirty="0" smtClean="0">
                <a:solidFill>
                  <a:schemeClr val="tx2"/>
                </a:solidFill>
                <a:latin typeface="Calibri" pitchFamily="34" charset="0"/>
                <a:ea typeface="+mj-ea"/>
                <a:cs typeface="Arial" charset="0"/>
              </a:rPr>
              <a:t>ABİA m. 174</a:t>
            </a:r>
            <a:endParaRPr lang="tr-TR" sz="2400" b="1" dirty="0" smtClean="0">
              <a:solidFill>
                <a:schemeClr val="tx2"/>
              </a:solidFill>
              <a:latin typeface="Calibri" pitchFamily="34" charset="0"/>
              <a:ea typeface="+mj-ea"/>
              <a:cs typeface="Arial" charset="0"/>
            </a:endParaRPr>
          </a:p>
          <a:p>
            <a:pPr algn="ctr">
              <a:buFont typeface="Wingdings" pitchFamily="2" charset="2"/>
              <a:buNone/>
              <a:defRPr/>
            </a:pPr>
            <a:endParaRPr lang="en-US" sz="2400" b="1" dirty="0" smtClean="0">
              <a:solidFill>
                <a:schemeClr val="tx2"/>
              </a:solidFill>
              <a:latin typeface="Calibri" pitchFamily="34" charset="0"/>
              <a:ea typeface="+mj-ea"/>
              <a:cs typeface="Arial" charset="0"/>
            </a:endParaRPr>
          </a:p>
          <a:p>
            <a:pPr algn="just">
              <a:defRPr/>
            </a:pPr>
            <a:r>
              <a:rPr lang="en-US" sz="2400" b="1" dirty="0" smtClean="0">
                <a:solidFill>
                  <a:schemeClr val="tx2"/>
                </a:solidFill>
                <a:latin typeface="Calibri" pitchFamily="34" charset="0"/>
                <a:ea typeface="+mj-ea"/>
                <a:cs typeface="Arial" charset="0"/>
              </a:rPr>
              <a:t>Among the regions concerned, particular attention shall be paid to rural areas, areas affected by industrial transition, and regions which suffer from severe and permanent natural or demographic handicaps such as the northernmost regions with very low population density and island, </a:t>
            </a:r>
            <a:r>
              <a:rPr lang="en-US" sz="2400" b="1" u="sng" dirty="0" smtClean="0">
                <a:solidFill>
                  <a:schemeClr val="tx2"/>
                </a:solidFill>
                <a:latin typeface="Calibri" pitchFamily="34" charset="0"/>
                <a:ea typeface="+mj-ea"/>
                <a:cs typeface="Arial" charset="0"/>
              </a:rPr>
              <a:t>cross- border</a:t>
            </a:r>
            <a:r>
              <a:rPr lang="en-US" sz="2400" b="1" dirty="0" smtClean="0">
                <a:solidFill>
                  <a:schemeClr val="tx2"/>
                </a:solidFill>
                <a:latin typeface="Calibri" pitchFamily="34" charset="0"/>
                <a:ea typeface="+mj-ea"/>
                <a:cs typeface="Arial" charset="0"/>
              </a:rPr>
              <a:t> and mountain regions.</a:t>
            </a:r>
          </a:p>
          <a:p>
            <a:pPr>
              <a:buFont typeface="Wingdings" pitchFamily="2" charset="2"/>
              <a:buNone/>
              <a:defRPr/>
            </a:pPr>
            <a:endParaRPr lang="tr-TR" dirty="0" smtClean="0"/>
          </a:p>
        </p:txBody>
      </p:sp>
      <p:sp>
        <p:nvSpPr>
          <p:cNvPr id="29700" name="3 Slayt Numarası Yer Tutucusu"/>
          <p:cNvSpPr>
            <a:spLocks noGrp="1"/>
          </p:cNvSpPr>
          <p:nvPr>
            <p:ph type="sldNum" sz="quarter" idx="12"/>
          </p:nvPr>
        </p:nvSpPr>
        <p:spPr>
          <a:noFill/>
        </p:spPr>
        <p:txBody>
          <a:bodyPr/>
          <a:lstStyle/>
          <a:p>
            <a:fld id="{33780564-2DC2-4836-BD03-56D2D1DE9714}" type="slidenum">
              <a:rPr lang="et-EE" smtClean="0"/>
              <a:pPr/>
              <a:t>22</a:t>
            </a:fld>
            <a:endParaRPr lang="et-EE" smtClean="0"/>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Başlık"/>
          <p:cNvSpPr>
            <a:spLocks noGrp="1"/>
          </p:cNvSpPr>
          <p:nvPr>
            <p:ph type="title"/>
          </p:nvPr>
        </p:nvSpPr>
        <p:spPr/>
        <p:txBody>
          <a:bodyPr/>
          <a:lstStyle/>
          <a:p>
            <a:pPr algn="ctr"/>
            <a:r>
              <a:rPr lang="tr-TR" b="1" smtClean="0">
                <a:latin typeface="Calibri" pitchFamily="34" charset="0"/>
              </a:rPr>
              <a:t>Çeviri Örnekleri</a:t>
            </a:r>
            <a:endParaRPr lang="tr-TR" smtClean="0"/>
          </a:p>
        </p:txBody>
      </p:sp>
      <p:sp>
        <p:nvSpPr>
          <p:cNvPr id="23555" name="2 İçerik Yer Tutucusu"/>
          <p:cNvSpPr>
            <a:spLocks noGrp="1"/>
          </p:cNvSpPr>
          <p:nvPr>
            <p:ph idx="1"/>
          </p:nvPr>
        </p:nvSpPr>
        <p:spPr>
          <a:xfrm>
            <a:off x="1116013" y="1412875"/>
            <a:ext cx="7829550" cy="4683125"/>
          </a:xfrm>
        </p:spPr>
        <p:txBody>
          <a:bodyPr/>
          <a:lstStyle/>
          <a:p>
            <a:pPr algn="just">
              <a:defRPr/>
            </a:pPr>
            <a:r>
              <a:rPr lang="en-US" sz="2400" b="1" dirty="0" smtClean="0">
                <a:solidFill>
                  <a:schemeClr val="tx2"/>
                </a:solidFill>
                <a:latin typeface="Calibri" pitchFamily="34" charset="0"/>
                <a:ea typeface="+mj-ea"/>
                <a:cs typeface="Arial" charset="0"/>
              </a:rPr>
              <a:t>Among the regions concerned, particular attention shall be paid to rural areas, areas affected by industrial transition, and regions which suffer from severe and permanent natural or demographic handicaps such as the northernmost regions with very low population density and island, </a:t>
            </a:r>
            <a:r>
              <a:rPr lang="en-US" sz="2400" b="1" u="sng" dirty="0" smtClean="0">
                <a:solidFill>
                  <a:schemeClr val="tx2"/>
                </a:solidFill>
                <a:latin typeface="Calibri" pitchFamily="34" charset="0"/>
                <a:ea typeface="+mj-ea"/>
                <a:cs typeface="Arial" charset="0"/>
              </a:rPr>
              <a:t>cross- border </a:t>
            </a:r>
            <a:r>
              <a:rPr lang="en-US" sz="2400" b="1" dirty="0" smtClean="0">
                <a:solidFill>
                  <a:schemeClr val="tx2"/>
                </a:solidFill>
                <a:latin typeface="Calibri" pitchFamily="34" charset="0"/>
                <a:ea typeface="+mj-ea"/>
                <a:cs typeface="Arial" charset="0"/>
              </a:rPr>
              <a:t>and mountain regions.</a:t>
            </a:r>
            <a:endParaRPr lang="tr-TR" sz="2400" b="1" dirty="0" smtClean="0">
              <a:solidFill>
                <a:schemeClr val="tx2"/>
              </a:solidFill>
              <a:latin typeface="Calibri" pitchFamily="34" charset="0"/>
              <a:ea typeface="+mj-ea"/>
              <a:cs typeface="Arial" charset="0"/>
            </a:endParaRPr>
          </a:p>
          <a:p>
            <a:pPr algn="just">
              <a:defRPr/>
            </a:pPr>
            <a:r>
              <a:rPr lang="en-US" sz="2400" b="1" dirty="0" smtClean="0">
                <a:solidFill>
                  <a:schemeClr val="tx2"/>
                </a:solidFill>
                <a:latin typeface="Calibri" pitchFamily="34" charset="0"/>
                <a:ea typeface="+mj-ea"/>
                <a:cs typeface="Arial" charset="0"/>
              </a:rPr>
              <a:t>Bu </a:t>
            </a:r>
            <a:r>
              <a:rPr lang="tr-TR" sz="2400" b="1" dirty="0" smtClean="0">
                <a:solidFill>
                  <a:schemeClr val="tx2"/>
                </a:solidFill>
                <a:latin typeface="Calibri" pitchFamily="34" charset="0"/>
                <a:ea typeface="+mj-ea"/>
                <a:cs typeface="Arial" charset="0"/>
              </a:rPr>
              <a:t>bölgeler arasında, kırsal bölgelere, endüstriyel dönüşümden etkilenen bölgelere, nüfus yoğunluğunun çok düşük olduğu en kuzeydeki bölgeler gibi ağır ve kalıcı doğal veya demografik dezavantajları bulunan bölgelere, adalara, </a:t>
            </a:r>
            <a:r>
              <a:rPr lang="tr-TR" sz="2400" b="1" u="sng" dirty="0" smtClean="0">
                <a:solidFill>
                  <a:schemeClr val="tx2"/>
                </a:solidFill>
                <a:latin typeface="Calibri" pitchFamily="34" charset="0"/>
                <a:ea typeface="+mj-ea"/>
                <a:cs typeface="Arial" charset="0"/>
              </a:rPr>
              <a:t>sınır</a:t>
            </a:r>
            <a:r>
              <a:rPr lang="tr-TR" sz="2400" b="1" dirty="0" smtClean="0">
                <a:solidFill>
                  <a:schemeClr val="tx2"/>
                </a:solidFill>
                <a:latin typeface="Calibri" pitchFamily="34" charset="0"/>
                <a:ea typeface="+mj-ea"/>
                <a:cs typeface="Arial" charset="0"/>
              </a:rPr>
              <a:t> bölgelerine ve dağlık bölgelere özel önem verilir.</a:t>
            </a:r>
          </a:p>
          <a:p>
            <a:pPr algn="just">
              <a:defRPr/>
            </a:pPr>
            <a:endParaRPr lang="en-US" sz="1800" dirty="0" smtClean="0">
              <a:latin typeface="Calibri" pitchFamily="34" charset="0"/>
            </a:endParaRPr>
          </a:p>
          <a:p>
            <a:pPr>
              <a:defRPr/>
            </a:pPr>
            <a:endParaRPr lang="tr-TR" dirty="0" smtClean="0"/>
          </a:p>
        </p:txBody>
      </p:sp>
      <p:sp>
        <p:nvSpPr>
          <p:cNvPr id="30724" name="3 Slayt Numarası Yer Tutucusu"/>
          <p:cNvSpPr>
            <a:spLocks noGrp="1"/>
          </p:cNvSpPr>
          <p:nvPr>
            <p:ph type="sldNum" sz="quarter" idx="12"/>
          </p:nvPr>
        </p:nvSpPr>
        <p:spPr>
          <a:noFill/>
        </p:spPr>
        <p:txBody>
          <a:bodyPr/>
          <a:lstStyle/>
          <a:p>
            <a:fld id="{DC976910-F5DA-412A-8F3F-ACDA223B84C0}" type="slidenum">
              <a:rPr lang="et-EE" smtClean="0"/>
              <a:pPr/>
              <a:t>23</a:t>
            </a:fld>
            <a:endParaRPr lang="et-EE" dirty="0" smtClean="0"/>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68344" y="188640"/>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Başlık"/>
          <p:cNvSpPr>
            <a:spLocks noGrp="1"/>
          </p:cNvSpPr>
          <p:nvPr>
            <p:ph type="title"/>
          </p:nvPr>
        </p:nvSpPr>
        <p:spPr/>
        <p:txBody>
          <a:bodyPr/>
          <a:lstStyle/>
          <a:p>
            <a:pPr algn="ctr"/>
            <a:r>
              <a:rPr lang="tr-TR" b="1" smtClean="0">
                <a:latin typeface="Calibri" pitchFamily="34" charset="0"/>
              </a:rPr>
              <a:t>Çeviri Örnekleri</a:t>
            </a:r>
          </a:p>
        </p:txBody>
      </p:sp>
      <p:sp>
        <p:nvSpPr>
          <p:cNvPr id="24579" name="2 İçerik Yer Tutucusu"/>
          <p:cNvSpPr>
            <a:spLocks noGrp="1"/>
          </p:cNvSpPr>
          <p:nvPr>
            <p:ph idx="1"/>
          </p:nvPr>
        </p:nvSpPr>
        <p:spPr/>
        <p:txBody>
          <a:bodyPr/>
          <a:lstStyle/>
          <a:p>
            <a:pPr algn="ctr">
              <a:buFont typeface="Wingdings" pitchFamily="2" charset="2"/>
              <a:buNone/>
              <a:defRPr/>
            </a:pPr>
            <a:r>
              <a:rPr lang="en-US" b="1" dirty="0" smtClean="0">
                <a:solidFill>
                  <a:schemeClr val="tx2"/>
                </a:solidFill>
                <a:latin typeface="Calibri" pitchFamily="34" charset="0"/>
                <a:ea typeface="+mj-ea"/>
                <a:cs typeface="Arial" charset="0"/>
              </a:rPr>
              <a:t>ABİA m.49</a:t>
            </a:r>
            <a:endParaRPr lang="tr-TR" b="1" dirty="0" smtClean="0">
              <a:solidFill>
                <a:schemeClr val="tx2"/>
              </a:solidFill>
              <a:latin typeface="Calibri" pitchFamily="34" charset="0"/>
              <a:ea typeface="+mj-ea"/>
              <a:cs typeface="Arial" charset="0"/>
            </a:endParaRPr>
          </a:p>
          <a:p>
            <a:pPr algn="ctr">
              <a:buFont typeface="Wingdings" pitchFamily="2" charset="2"/>
              <a:buNone/>
              <a:defRPr/>
            </a:pPr>
            <a:endParaRPr lang="en-US" sz="2400" b="1" dirty="0" smtClean="0">
              <a:solidFill>
                <a:schemeClr val="tx2"/>
              </a:solidFill>
              <a:latin typeface="Calibri" pitchFamily="34" charset="0"/>
              <a:ea typeface="+mj-ea"/>
              <a:cs typeface="Arial" charset="0"/>
            </a:endParaRPr>
          </a:p>
          <a:p>
            <a:pPr algn="just">
              <a:defRPr/>
            </a:pPr>
            <a:r>
              <a:rPr lang="en-US" b="1" dirty="0" smtClean="0">
                <a:solidFill>
                  <a:schemeClr val="tx2"/>
                </a:solidFill>
                <a:latin typeface="Calibri" pitchFamily="34" charset="0"/>
                <a:ea typeface="+mj-ea"/>
                <a:cs typeface="Arial" charset="0"/>
              </a:rPr>
              <a:t>Within the framework of the provisions set out below, restrictions on </a:t>
            </a:r>
            <a:r>
              <a:rPr lang="en-US" b="1" u="sng" dirty="0" smtClean="0">
                <a:solidFill>
                  <a:schemeClr val="tx2"/>
                </a:solidFill>
                <a:latin typeface="Calibri" pitchFamily="34" charset="0"/>
                <a:ea typeface="+mj-ea"/>
                <a:cs typeface="Arial" charset="0"/>
              </a:rPr>
              <a:t>the freedom of establishment </a:t>
            </a:r>
            <a:r>
              <a:rPr lang="en-US" b="1" dirty="0" smtClean="0">
                <a:solidFill>
                  <a:schemeClr val="tx2"/>
                </a:solidFill>
                <a:latin typeface="Calibri" pitchFamily="34" charset="0"/>
                <a:ea typeface="+mj-ea"/>
                <a:cs typeface="Arial" charset="0"/>
              </a:rPr>
              <a:t>of nationals of a Member State in the territory of another Member State shall be prohibited.</a:t>
            </a:r>
          </a:p>
          <a:p>
            <a:pPr>
              <a:defRPr/>
            </a:pPr>
            <a:endParaRPr lang="tr-TR" dirty="0" smtClean="0"/>
          </a:p>
        </p:txBody>
      </p:sp>
      <p:sp>
        <p:nvSpPr>
          <p:cNvPr id="31748" name="3 Slayt Numarası Yer Tutucusu"/>
          <p:cNvSpPr>
            <a:spLocks noGrp="1"/>
          </p:cNvSpPr>
          <p:nvPr>
            <p:ph type="sldNum" sz="quarter" idx="12"/>
          </p:nvPr>
        </p:nvSpPr>
        <p:spPr>
          <a:noFill/>
        </p:spPr>
        <p:txBody>
          <a:bodyPr/>
          <a:lstStyle/>
          <a:p>
            <a:fld id="{E95C18FC-E258-42BE-BFB1-7E963727C74F}" type="slidenum">
              <a:rPr lang="et-EE" smtClean="0"/>
              <a:pPr/>
              <a:t>24</a:t>
            </a:fld>
            <a:endParaRPr lang="et-EE" smtClean="0"/>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6336" y="476672"/>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Başlık"/>
          <p:cNvSpPr>
            <a:spLocks noGrp="1"/>
          </p:cNvSpPr>
          <p:nvPr>
            <p:ph type="title"/>
          </p:nvPr>
        </p:nvSpPr>
        <p:spPr/>
        <p:txBody>
          <a:bodyPr/>
          <a:lstStyle/>
          <a:p>
            <a:pPr algn="ctr"/>
            <a:r>
              <a:rPr lang="tr-TR" b="1" dirty="0" smtClean="0">
                <a:latin typeface="Calibri" pitchFamily="34" charset="0"/>
              </a:rPr>
              <a:t>Çeviri Örnekleri</a:t>
            </a:r>
            <a:endParaRPr lang="tr-TR" dirty="0" smtClean="0"/>
          </a:p>
        </p:txBody>
      </p:sp>
      <p:sp>
        <p:nvSpPr>
          <p:cNvPr id="25603" name="2 İçerik Yer Tutucusu"/>
          <p:cNvSpPr>
            <a:spLocks noGrp="1"/>
          </p:cNvSpPr>
          <p:nvPr>
            <p:ph idx="1"/>
          </p:nvPr>
        </p:nvSpPr>
        <p:spPr>
          <a:xfrm>
            <a:off x="1116013" y="1412875"/>
            <a:ext cx="7829550" cy="4683125"/>
          </a:xfrm>
        </p:spPr>
        <p:txBody>
          <a:bodyPr/>
          <a:lstStyle/>
          <a:p>
            <a:pPr algn="ctr">
              <a:buFont typeface="Wingdings" pitchFamily="2" charset="2"/>
              <a:buNone/>
              <a:defRPr/>
            </a:pPr>
            <a:r>
              <a:rPr lang="en-US" sz="2400" b="1" dirty="0" smtClean="0">
                <a:solidFill>
                  <a:schemeClr val="tx2"/>
                </a:solidFill>
                <a:latin typeface="Calibri" pitchFamily="34" charset="0"/>
                <a:ea typeface="+mj-ea"/>
                <a:cs typeface="Arial" charset="0"/>
              </a:rPr>
              <a:t>ABİA m.49</a:t>
            </a:r>
            <a:endParaRPr lang="tr-TR" sz="2400" b="1" dirty="0" smtClean="0">
              <a:solidFill>
                <a:schemeClr val="tx2"/>
              </a:solidFill>
              <a:latin typeface="Calibri" pitchFamily="34" charset="0"/>
              <a:ea typeface="+mj-ea"/>
              <a:cs typeface="Arial" charset="0"/>
            </a:endParaRPr>
          </a:p>
          <a:p>
            <a:pPr algn="ctr">
              <a:buFont typeface="Wingdings" pitchFamily="2" charset="2"/>
              <a:buNone/>
              <a:defRPr/>
            </a:pPr>
            <a:endParaRPr lang="en-US" sz="2400" b="1" dirty="0" smtClean="0">
              <a:solidFill>
                <a:schemeClr val="tx2"/>
              </a:solidFill>
              <a:latin typeface="Calibri" pitchFamily="34" charset="0"/>
              <a:ea typeface="+mj-ea"/>
              <a:cs typeface="Arial" charset="0"/>
            </a:endParaRPr>
          </a:p>
          <a:p>
            <a:pPr algn="just">
              <a:defRPr/>
            </a:pPr>
            <a:r>
              <a:rPr lang="en-US" sz="2400" b="1" dirty="0" smtClean="0">
                <a:solidFill>
                  <a:schemeClr val="tx2"/>
                </a:solidFill>
                <a:latin typeface="Calibri" pitchFamily="34" charset="0"/>
                <a:ea typeface="+mj-ea"/>
                <a:cs typeface="Arial" charset="0"/>
              </a:rPr>
              <a:t>Within the framework of the provisions set out below, restrictions on </a:t>
            </a:r>
            <a:r>
              <a:rPr lang="en-US" sz="2400" b="1" u="sng" dirty="0" smtClean="0">
                <a:solidFill>
                  <a:schemeClr val="tx2"/>
                </a:solidFill>
                <a:latin typeface="Calibri" pitchFamily="34" charset="0"/>
                <a:ea typeface="+mj-ea"/>
                <a:cs typeface="Arial" charset="0"/>
              </a:rPr>
              <a:t>the freedom of establishment </a:t>
            </a:r>
            <a:r>
              <a:rPr lang="en-US" sz="2400" b="1" dirty="0" smtClean="0">
                <a:solidFill>
                  <a:schemeClr val="tx2"/>
                </a:solidFill>
                <a:latin typeface="Calibri" pitchFamily="34" charset="0"/>
                <a:ea typeface="+mj-ea"/>
                <a:cs typeface="Arial" charset="0"/>
              </a:rPr>
              <a:t>of nationals of a Member State in the territory of another Member State shall be prohibited.</a:t>
            </a:r>
            <a:endParaRPr lang="tr-TR" sz="2400" b="1" dirty="0" smtClean="0">
              <a:solidFill>
                <a:schemeClr val="tx2"/>
              </a:solidFill>
              <a:latin typeface="Calibri" pitchFamily="34" charset="0"/>
              <a:ea typeface="+mj-ea"/>
              <a:cs typeface="Arial" charset="0"/>
            </a:endParaRPr>
          </a:p>
          <a:p>
            <a:pPr algn="just">
              <a:defRPr/>
            </a:pPr>
            <a:endParaRPr lang="tr-TR" sz="2400" b="1" dirty="0" smtClean="0">
              <a:solidFill>
                <a:schemeClr val="tx2"/>
              </a:solidFill>
              <a:latin typeface="Calibri" pitchFamily="34" charset="0"/>
              <a:ea typeface="+mj-ea"/>
              <a:cs typeface="Arial" charset="0"/>
            </a:endParaRPr>
          </a:p>
          <a:p>
            <a:pPr algn="just">
              <a:defRPr/>
            </a:pPr>
            <a:r>
              <a:rPr lang="tr-TR" sz="2400" b="1" dirty="0" smtClean="0">
                <a:solidFill>
                  <a:schemeClr val="tx2"/>
                </a:solidFill>
                <a:latin typeface="Calibri" pitchFamily="34" charset="0"/>
                <a:ea typeface="+mj-ea"/>
                <a:cs typeface="Arial" charset="0"/>
              </a:rPr>
              <a:t>Aşağıda yer alan hükümler çerçevesinde, üye devlet vatandaşlarının diğer bir üye devletin topraklarında </a:t>
            </a:r>
            <a:r>
              <a:rPr lang="tr-TR" sz="2400" b="1" u="sng" dirty="0" smtClean="0">
                <a:solidFill>
                  <a:schemeClr val="tx2"/>
                </a:solidFill>
                <a:latin typeface="Calibri" pitchFamily="34" charset="0"/>
                <a:ea typeface="+mj-ea"/>
                <a:cs typeface="Arial" charset="0"/>
              </a:rPr>
              <a:t>iş kurma serbestisine</a:t>
            </a:r>
            <a:r>
              <a:rPr lang="tr-TR" sz="2400" b="1" dirty="0" smtClean="0">
                <a:solidFill>
                  <a:schemeClr val="tx2"/>
                </a:solidFill>
                <a:latin typeface="Calibri" pitchFamily="34" charset="0"/>
                <a:ea typeface="+mj-ea"/>
                <a:cs typeface="Arial" charset="0"/>
              </a:rPr>
              <a:t> kısıtlamalar getirilmesi yasaktır.</a:t>
            </a:r>
          </a:p>
          <a:p>
            <a:pPr algn="just">
              <a:defRPr/>
            </a:pPr>
            <a:endParaRPr lang="en-US" sz="2400" dirty="0" smtClean="0">
              <a:latin typeface="Calibri" pitchFamily="34" charset="0"/>
            </a:endParaRPr>
          </a:p>
          <a:p>
            <a:pPr>
              <a:defRPr/>
            </a:pPr>
            <a:endParaRPr lang="tr-TR" dirty="0" smtClean="0"/>
          </a:p>
        </p:txBody>
      </p:sp>
      <p:sp>
        <p:nvSpPr>
          <p:cNvPr id="32772" name="3 Slayt Numarası Yer Tutucusu"/>
          <p:cNvSpPr>
            <a:spLocks noGrp="1"/>
          </p:cNvSpPr>
          <p:nvPr>
            <p:ph type="sldNum" sz="quarter" idx="12"/>
          </p:nvPr>
        </p:nvSpPr>
        <p:spPr>
          <a:noFill/>
        </p:spPr>
        <p:txBody>
          <a:bodyPr/>
          <a:lstStyle/>
          <a:p>
            <a:fld id="{927BDCA0-7DEE-43E9-96E7-D5BD91A773BA}" type="slidenum">
              <a:rPr lang="et-EE" smtClean="0"/>
              <a:pPr/>
              <a:t>25</a:t>
            </a:fld>
            <a:endParaRPr lang="et-EE" smtClean="0"/>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40466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Calibri" pitchFamily="34" charset="0"/>
              </a:rPr>
              <a:t>Çeviri Örnekleri</a:t>
            </a:r>
            <a:endParaRPr lang="tr-TR" dirty="0"/>
          </a:p>
        </p:txBody>
      </p:sp>
      <p:sp>
        <p:nvSpPr>
          <p:cNvPr id="3" name="2 İçerik Yer Tutucusu"/>
          <p:cNvSpPr>
            <a:spLocks noGrp="1"/>
          </p:cNvSpPr>
          <p:nvPr>
            <p:ph idx="1"/>
          </p:nvPr>
        </p:nvSpPr>
        <p:spPr/>
        <p:txBody>
          <a:bodyPr/>
          <a:lstStyle/>
          <a:p>
            <a:pPr algn="ctr">
              <a:buNone/>
            </a:pPr>
            <a:r>
              <a:rPr lang="en-US" b="1" dirty="0" smtClean="0">
                <a:solidFill>
                  <a:schemeClr val="tx2"/>
                </a:solidFill>
                <a:latin typeface="Calibri" pitchFamily="34" charset="0"/>
                <a:cs typeface="Arial" charset="0"/>
              </a:rPr>
              <a:t>ABİA m.</a:t>
            </a:r>
            <a:r>
              <a:rPr lang="tr-TR" b="1" dirty="0" smtClean="0">
                <a:solidFill>
                  <a:schemeClr val="tx2"/>
                </a:solidFill>
                <a:latin typeface="Calibri" pitchFamily="34" charset="0"/>
                <a:cs typeface="Arial" charset="0"/>
              </a:rPr>
              <a:t>50</a:t>
            </a:r>
          </a:p>
          <a:p>
            <a:endParaRPr lang="tr-TR" dirty="0" smtClean="0"/>
          </a:p>
          <a:p>
            <a:r>
              <a:rPr lang="en-US" sz="2400" u="sng" dirty="0" smtClean="0">
                <a:latin typeface="Calibri" pitchFamily="34" charset="0"/>
                <a:cs typeface="Calibri" pitchFamily="34" charset="0"/>
              </a:rPr>
              <a:t>workers</a:t>
            </a:r>
            <a:r>
              <a:rPr lang="en-US" sz="2400" dirty="0" smtClean="0">
                <a:latin typeface="Calibri" pitchFamily="34" charset="0"/>
                <a:cs typeface="Calibri" pitchFamily="34" charset="0"/>
              </a:rPr>
              <a:t> of one Member State employed in the territory of another Member State may remain in that territory</a:t>
            </a:r>
            <a:r>
              <a:rPr lang="tr-TR" sz="2400" dirty="0" smtClean="0">
                <a:latin typeface="Calibri" pitchFamily="34" charset="0"/>
                <a:cs typeface="Calibri" pitchFamily="34" charset="0"/>
              </a:rPr>
              <a:t> …</a:t>
            </a:r>
          </a:p>
          <a:p>
            <a:r>
              <a:rPr lang="fr-FR" sz="2400" u="sng" dirty="0" smtClean="0">
                <a:latin typeface="Calibri" pitchFamily="34" charset="0"/>
                <a:cs typeface="Calibri" pitchFamily="34" charset="0"/>
              </a:rPr>
              <a:t>les travailleurs salariés </a:t>
            </a:r>
            <a:r>
              <a:rPr lang="fr-FR" sz="2400" dirty="0" smtClean="0">
                <a:latin typeface="Calibri" pitchFamily="34" charset="0"/>
                <a:cs typeface="Calibri" pitchFamily="34" charset="0"/>
              </a:rPr>
              <a:t>d'un des États membres, employés sur le territoire d'un autre État membre, puissent demeurer sur ce territoire </a:t>
            </a:r>
            <a:r>
              <a:rPr lang="tr-TR" sz="2400" dirty="0" smtClean="0">
                <a:latin typeface="Calibri" pitchFamily="34" charset="0"/>
                <a:cs typeface="Calibri" pitchFamily="34" charset="0"/>
              </a:rPr>
              <a:t>….</a:t>
            </a:r>
            <a:endParaRPr lang="tr-TR" sz="2400" dirty="0">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26</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Calibri" pitchFamily="34" charset="0"/>
              </a:rPr>
              <a:t>Çeviri Örnekleri</a:t>
            </a:r>
            <a:endParaRPr lang="tr-TR" dirty="0"/>
          </a:p>
        </p:txBody>
      </p:sp>
      <p:sp>
        <p:nvSpPr>
          <p:cNvPr id="3" name="2 İçerik Yer Tutucusu"/>
          <p:cNvSpPr>
            <a:spLocks noGrp="1"/>
          </p:cNvSpPr>
          <p:nvPr>
            <p:ph idx="1"/>
          </p:nvPr>
        </p:nvSpPr>
        <p:spPr>
          <a:xfrm>
            <a:off x="1214414" y="1714488"/>
            <a:ext cx="7772400" cy="4786346"/>
          </a:xfrm>
        </p:spPr>
        <p:txBody>
          <a:bodyPr/>
          <a:lstStyle/>
          <a:p>
            <a:pPr algn="ctr">
              <a:buNone/>
            </a:pPr>
            <a:r>
              <a:rPr lang="en-US" b="1" dirty="0" smtClean="0">
                <a:solidFill>
                  <a:schemeClr val="tx2"/>
                </a:solidFill>
                <a:latin typeface="Calibri" pitchFamily="34" charset="0"/>
                <a:cs typeface="Arial" charset="0"/>
              </a:rPr>
              <a:t>ABİA m.</a:t>
            </a:r>
            <a:r>
              <a:rPr lang="tr-TR" b="1" dirty="0" smtClean="0">
                <a:solidFill>
                  <a:schemeClr val="tx2"/>
                </a:solidFill>
                <a:latin typeface="Calibri" pitchFamily="34" charset="0"/>
                <a:cs typeface="Arial" charset="0"/>
              </a:rPr>
              <a:t>50</a:t>
            </a:r>
          </a:p>
          <a:p>
            <a:endParaRPr lang="tr-TR" sz="1600" dirty="0" smtClean="0">
              <a:latin typeface="Calibri" pitchFamily="34" charset="0"/>
              <a:cs typeface="Calibri" pitchFamily="34" charset="0"/>
            </a:endParaRPr>
          </a:p>
          <a:p>
            <a:r>
              <a:rPr lang="en-US" u="sng" dirty="0" smtClean="0">
                <a:latin typeface="Calibri" pitchFamily="34" charset="0"/>
                <a:cs typeface="Calibri" pitchFamily="34" charset="0"/>
              </a:rPr>
              <a:t>workers </a:t>
            </a:r>
            <a:r>
              <a:rPr lang="en-US" dirty="0" smtClean="0">
                <a:latin typeface="Calibri" pitchFamily="34" charset="0"/>
                <a:cs typeface="Calibri" pitchFamily="34" charset="0"/>
              </a:rPr>
              <a:t>of one Member State employed in the territory of another Member State may remain in that territory</a:t>
            </a:r>
            <a:r>
              <a:rPr lang="tr-TR" dirty="0" smtClean="0">
                <a:latin typeface="Calibri" pitchFamily="34" charset="0"/>
                <a:cs typeface="Calibri" pitchFamily="34" charset="0"/>
              </a:rPr>
              <a:t> …</a:t>
            </a:r>
          </a:p>
          <a:p>
            <a:r>
              <a:rPr lang="fr-FR" u="sng" dirty="0" smtClean="0">
                <a:latin typeface="Calibri" pitchFamily="34" charset="0"/>
                <a:cs typeface="Calibri" pitchFamily="34" charset="0"/>
              </a:rPr>
              <a:t>les travailleurs salariés </a:t>
            </a:r>
            <a:r>
              <a:rPr lang="fr-FR" dirty="0" smtClean="0">
                <a:latin typeface="Calibri" pitchFamily="34" charset="0"/>
                <a:cs typeface="Calibri" pitchFamily="34" charset="0"/>
              </a:rPr>
              <a:t>d'un des États membres, employés sur le territoire d'un autre État membre, puissent demeurer sur ce territoire </a:t>
            </a:r>
            <a:r>
              <a:rPr lang="tr-TR" dirty="0" smtClean="0">
                <a:latin typeface="Calibri" pitchFamily="34" charset="0"/>
                <a:cs typeface="Calibri" pitchFamily="34" charset="0"/>
              </a:rPr>
              <a:t>….</a:t>
            </a:r>
          </a:p>
          <a:p>
            <a:r>
              <a:rPr lang="tr-TR" dirty="0" smtClean="0">
                <a:latin typeface="Calibri" pitchFamily="34" charset="0"/>
                <a:cs typeface="Calibri" pitchFamily="34" charset="0"/>
              </a:rPr>
              <a:t>üye devletlerden birinin diğer bir üye devlette çalışan </a:t>
            </a:r>
            <a:r>
              <a:rPr lang="tr-TR" u="sng" dirty="0" smtClean="0">
                <a:latin typeface="Calibri" pitchFamily="34" charset="0"/>
                <a:cs typeface="Calibri" pitchFamily="34" charset="0"/>
              </a:rPr>
              <a:t>işçilerinin </a:t>
            </a:r>
            <a:r>
              <a:rPr lang="tr-TR" dirty="0" smtClean="0">
                <a:latin typeface="Calibri" pitchFamily="34" charset="0"/>
                <a:cs typeface="Calibri" pitchFamily="34" charset="0"/>
              </a:rPr>
              <a:t>…</a:t>
            </a:r>
          </a:p>
          <a:p>
            <a:endParaRPr lang="tr-TR" dirty="0"/>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27</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Calibri" pitchFamily="34" charset="0"/>
              </a:rPr>
              <a:t>Çeviri Örnekleri</a:t>
            </a:r>
            <a:endParaRPr lang="tr-TR" dirty="0"/>
          </a:p>
        </p:txBody>
      </p:sp>
      <p:sp>
        <p:nvSpPr>
          <p:cNvPr id="3" name="2 İçerik Yer Tutucusu"/>
          <p:cNvSpPr>
            <a:spLocks noGrp="1"/>
          </p:cNvSpPr>
          <p:nvPr>
            <p:ph idx="1"/>
          </p:nvPr>
        </p:nvSpPr>
        <p:spPr/>
        <p:txBody>
          <a:bodyPr/>
          <a:lstStyle/>
          <a:p>
            <a:pPr algn="ctr">
              <a:buNone/>
            </a:pPr>
            <a:r>
              <a:rPr lang="en-US" b="1" dirty="0" smtClean="0">
                <a:solidFill>
                  <a:schemeClr val="tx2"/>
                </a:solidFill>
                <a:latin typeface="Calibri" pitchFamily="34" charset="0"/>
                <a:cs typeface="Calibri" pitchFamily="34" charset="0"/>
              </a:rPr>
              <a:t>ABİA m.</a:t>
            </a:r>
            <a:r>
              <a:rPr lang="tr-TR" b="1" dirty="0" smtClean="0">
                <a:solidFill>
                  <a:schemeClr val="tx2"/>
                </a:solidFill>
                <a:latin typeface="Calibri" pitchFamily="34" charset="0"/>
                <a:cs typeface="Calibri" pitchFamily="34" charset="0"/>
              </a:rPr>
              <a:t>85</a:t>
            </a:r>
          </a:p>
          <a:p>
            <a:r>
              <a:rPr lang="en-US" dirty="0" smtClean="0">
                <a:latin typeface="Calibri" pitchFamily="34" charset="0"/>
                <a:cs typeface="Calibri" pitchFamily="34" charset="0"/>
              </a:rPr>
              <a:t>the coordination of </a:t>
            </a:r>
            <a:r>
              <a:rPr lang="en-US" u="sng" dirty="0" smtClean="0">
                <a:latin typeface="Calibri" pitchFamily="34" charset="0"/>
                <a:cs typeface="Calibri" pitchFamily="34" charset="0"/>
              </a:rPr>
              <a:t>investigations</a:t>
            </a:r>
            <a:r>
              <a:rPr lang="en-US" dirty="0" smtClean="0">
                <a:latin typeface="Calibri" pitchFamily="34" charset="0"/>
                <a:cs typeface="Calibri" pitchFamily="34" charset="0"/>
              </a:rPr>
              <a:t> and </a:t>
            </a:r>
            <a:r>
              <a:rPr lang="en-US" u="sng" dirty="0" smtClean="0">
                <a:latin typeface="Calibri" pitchFamily="34" charset="0"/>
                <a:cs typeface="Calibri" pitchFamily="34" charset="0"/>
              </a:rPr>
              <a:t>prosecutions </a:t>
            </a:r>
            <a:endParaRPr lang="tr-TR" u="sng" dirty="0" smtClean="0">
              <a:latin typeface="Calibri" pitchFamily="34" charset="0"/>
              <a:cs typeface="Calibri" pitchFamily="34" charset="0"/>
            </a:endParaRPr>
          </a:p>
          <a:p>
            <a:r>
              <a:rPr lang="fr-FR" dirty="0" smtClean="0">
                <a:latin typeface="Calibri" pitchFamily="34" charset="0"/>
                <a:cs typeface="Calibri" pitchFamily="34" charset="0"/>
              </a:rPr>
              <a:t>la coordination des </a:t>
            </a:r>
            <a:r>
              <a:rPr lang="fr-FR" u="sng" dirty="0" smtClean="0">
                <a:latin typeface="Calibri" pitchFamily="34" charset="0"/>
                <a:cs typeface="Calibri" pitchFamily="34" charset="0"/>
              </a:rPr>
              <a:t>enquêtes</a:t>
            </a:r>
            <a:r>
              <a:rPr lang="fr-FR" dirty="0" smtClean="0">
                <a:latin typeface="Calibri" pitchFamily="34" charset="0"/>
                <a:cs typeface="Calibri" pitchFamily="34" charset="0"/>
              </a:rPr>
              <a:t> et </a:t>
            </a:r>
            <a:r>
              <a:rPr lang="fr-FR" u="sng" dirty="0" smtClean="0">
                <a:latin typeface="Calibri" pitchFamily="34" charset="0"/>
                <a:cs typeface="Calibri" pitchFamily="34" charset="0"/>
              </a:rPr>
              <a:t>poursuites </a:t>
            </a:r>
            <a:endParaRPr lang="tr-TR" u="sng" dirty="0">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28</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Calibri" pitchFamily="34" charset="0"/>
              </a:rPr>
              <a:t>Çeviri Örnekleri</a:t>
            </a:r>
            <a:endParaRPr lang="tr-TR" dirty="0"/>
          </a:p>
        </p:txBody>
      </p:sp>
      <p:sp>
        <p:nvSpPr>
          <p:cNvPr id="3" name="2 İçerik Yer Tutucusu"/>
          <p:cNvSpPr>
            <a:spLocks noGrp="1"/>
          </p:cNvSpPr>
          <p:nvPr>
            <p:ph idx="1"/>
          </p:nvPr>
        </p:nvSpPr>
        <p:spPr/>
        <p:txBody>
          <a:bodyPr/>
          <a:lstStyle/>
          <a:p>
            <a:pPr algn="ctr">
              <a:buNone/>
            </a:pPr>
            <a:r>
              <a:rPr lang="en-US" b="1" dirty="0" smtClean="0">
                <a:solidFill>
                  <a:schemeClr val="tx2"/>
                </a:solidFill>
                <a:latin typeface="Calibri" pitchFamily="34" charset="0"/>
                <a:cs typeface="Calibri" pitchFamily="34" charset="0"/>
              </a:rPr>
              <a:t>ABİA m.</a:t>
            </a:r>
            <a:r>
              <a:rPr lang="tr-TR" b="1" dirty="0" smtClean="0">
                <a:solidFill>
                  <a:schemeClr val="tx2"/>
                </a:solidFill>
                <a:latin typeface="Calibri" pitchFamily="34" charset="0"/>
                <a:cs typeface="Calibri" pitchFamily="34" charset="0"/>
              </a:rPr>
              <a:t>85</a:t>
            </a:r>
          </a:p>
          <a:p>
            <a:r>
              <a:rPr lang="en-US" dirty="0" smtClean="0">
                <a:latin typeface="Calibri" pitchFamily="34" charset="0"/>
                <a:cs typeface="Calibri" pitchFamily="34" charset="0"/>
              </a:rPr>
              <a:t>the coordination of </a:t>
            </a:r>
            <a:r>
              <a:rPr lang="en-US" u="sng" dirty="0" smtClean="0">
                <a:latin typeface="Calibri" pitchFamily="34" charset="0"/>
                <a:cs typeface="Calibri" pitchFamily="34" charset="0"/>
              </a:rPr>
              <a:t>investigations </a:t>
            </a:r>
            <a:r>
              <a:rPr lang="en-US" dirty="0" smtClean="0">
                <a:latin typeface="Calibri" pitchFamily="34" charset="0"/>
                <a:cs typeface="Calibri" pitchFamily="34" charset="0"/>
              </a:rPr>
              <a:t>and </a:t>
            </a:r>
            <a:r>
              <a:rPr lang="en-US" u="sng" dirty="0" smtClean="0">
                <a:latin typeface="Calibri" pitchFamily="34" charset="0"/>
                <a:cs typeface="Calibri" pitchFamily="34" charset="0"/>
              </a:rPr>
              <a:t>prosecutions </a:t>
            </a:r>
            <a:endParaRPr lang="tr-TR" u="sng" dirty="0" smtClean="0">
              <a:latin typeface="Calibri" pitchFamily="34" charset="0"/>
              <a:cs typeface="Calibri" pitchFamily="34" charset="0"/>
            </a:endParaRPr>
          </a:p>
          <a:p>
            <a:r>
              <a:rPr lang="fr-FR" dirty="0" smtClean="0">
                <a:latin typeface="Calibri" pitchFamily="34" charset="0"/>
                <a:cs typeface="Calibri" pitchFamily="34" charset="0"/>
              </a:rPr>
              <a:t>la coordination des </a:t>
            </a:r>
            <a:r>
              <a:rPr lang="fr-FR" u="sng" dirty="0" smtClean="0">
                <a:latin typeface="Calibri" pitchFamily="34" charset="0"/>
                <a:cs typeface="Calibri" pitchFamily="34" charset="0"/>
              </a:rPr>
              <a:t>enquêtes </a:t>
            </a:r>
            <a:r>
              <a:rPr lang="fr-FR" dirty="0" smtClean="0">
                <a:latin typeface="Calibri" pitchFamily="34" charset="0"/>
                <a:cs typeface="Calibri" pitchFamily="34" charset="0"/>
              </a:rPr>
              <a:t>et </a:t>
            </a:r>
            <a:r>
              <a:rPr lang="fr-FR" u="sng" dirty="0" smtClean="0">
                <a:latin typeface="Calibri" pitchFamily="34" charset="0"/>
                <a:cs typeface="Calibri" pitchFamily="34" charset="0"/>
              </a:rPr>
              <a:t>poursuites </a:t>
            </a:r>
            <a:endParaRPr lang="tr-TR" u="sng" dirty="0" smtClean="0">
              <a:latin typeface="Calibri" pitchFamily="34" charset="0"/>
              <a:cs typeface="Calibri" pitchFamily="34" charset="0"/>
            </a:endParaRPr>
          </a:p>
          <a:p>
            <a:r>
              <a:rPr lang="tr-TR" u="sng" dirty="0" smtClean="0">
                <a:latin typeface="Calibri" pitchFamily="34" charset="0"/>
                <a:cs typeface="Calibri" pitchFamily="34" charset="0"/>
              </a:rPr>
              <a:t>soruşturma </a:t>
            </a:r>
            <a:r>
              <a:rPr lang="tr-TR" dirty="0" smtClean="0">
                <a:latin typeface="Calibri" pitchFamily="34" charset="0"/>
                <a:cs typeface="Calibri" pitchFamily="34" charset="0"/>
              </a:rPr>
              <a:t>ve</a:t>
            </a:r>
            <a:r>
              <a:rPr lang="tr-TR" u="sng" dirty="0" smtClean="0">
                <a:latin typeface="Calibri" pitchFamily="34" charset="0"/>
                <a:cs typeface="Calibri" pitchFamily="34" charset="0"/>
              </a:rPr>
              <a:t> kovuşturmaların </a:t>
            </a:r>
            <a:r>
              <a:rPr lang="tr-TR" dirty="0" smtClean="0">
                <a:latin typeface="Calibri" pitchFamily="34" charset="0"/>
                <a:cs typeface="Calibri" pitchFamily="34" charset="0"/>
              </a:rPr>
              <a:t>koordinasyonu</a:t>
            </a:r>
            <a:endParaRPr lang="tr-TR" dirty="0">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29</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Calibri" pitchFamily="34" charset="0"/>
                <a:cs typeface="Calibri" pitchFamily="34" charset="0"/>
              </a:rPr>
              <a:t>AB: Çok Dillilik</a:t>
            </a:r>
            <a:endParaRPr lang="tr-TR" b="1" dirty="0">
              <a:latin typeface="Calibri" pitchFamily="34" charset="0"/>
              <a:cs typeface="Calibri" pitchFamily="34" charset="0"/>
            </a:endParaRPr>
          </a:p>
        </p:txBody>
      </p:sp>
      <p:sp>
        <p:nvSpPr>
          <p:cNvPr id="3" name="2 İçerik Yer Tutucusu"/>
          <p:cNvSpPr>
            <a:spLocks noGrp="1"/>
          </p:cNvSpPr>
          <p:nvPr>
            <p:ph idx="1"/>
          </p:nvPr>
        </p:nvSpPr>
        <p:spPr/>
        <p:txBody>
          <a:bodyPr/>
          <a:lstStyle/>
          <a:p>
            <a:r>
              <a:rPr lang="tr-TR" sz="2400" dirty="0" smtClean="0">
                <a:latin typeface="Calibri" pitchFamily="34" charset="0"/>
                <a:cs typeface="Calibri" pitchFamily="34" charset="0"/>
              </a:rPr>
              <a:t>AB Antlaşması m. 3 (3)</a:t>
            </a:r>
          </a:p>
          <a:p>
            <a:pPr>
              <a:buNone/>
            </a:pPr>
            <a:r>
              <a:rPr lang="tr-TR" sz="2400" dirty="0" smtClean="0">
                <a:latin typeface="Calibri" pitchFamily="34" charset="0"/>
                <a:cs typeface="Calibri" pitchFamily="34" charset="0"/>
              </a:rPr>
              <a:t>	Birlik, sahip olduğu zengin kültür ve </a:t>
            </a:r>
            <a:r>
              <a:rPr lang="tr-TR" sz="2400" dirty="0" smtClean="0">
                <a:solidFill>
                  <a:srgbClr val="FF0000"/>
                </a:solidFill>
                <a:latin typeface="Calibri" pitchFamily="34" charset="0"/>
                <a:cs typeface="Calibri" pitchFamily="34" charset="0"/>
              </a:rPr>
              <a:t>dil çeşitliliğine saygı gösterir </a:t>
            </a:r>
            <a:r>
              <a:rPr lang="tr-TR" sz="2400" dirty="0" smtClean="0">
                <a:latin typeface="Calibri" pitchFamily="34" charset="0"/>
                <a:cs typeface="Calibri" pitchFamily="34" charset="0"/>
              </a:rPr>
              <a:t>ve Avrupa’nın kültürel mirasının korunmasını ve geliştirilmesini sağlar.</a:t>
            </a:r>
          </a:p>
          <a:p>
            <a:pPr>
              <a:buNone/>
            </a:pPr>
            <a:endParaRPr lang="tr-TR" sz="2400" dirty="0" smtClean="0">
              <a:latin typeface="Calibri" pitchFamily="34" charset="0"/>
              <a:cs typeface="Calibri" pitchFamily="34" charset="0"/>
            </a:endParaRPr>
          </a:p>
          <a:p>
            <a:r>
              <a:rPr lang="tr-TR" sz="2400" dirty="0" smtClean="0">
                <a:latin typeface="Calibri" pitchFamily="34" charset="0"/>
                <a:cs typeface="Calibri" pitchFamily="34" charset="0"/>
              </a:rPr>
              <a:t>AB’nin İşleyişi Hakkında Antlaşması madde 20 (2)(d)</a:t>
            </a:r>
          </a:p>
          <a:p>
            <a:pPr>
              <a:buNone/>
            </a:pPr>
            <a:r>
              <a:rPr lang="tr-TR" sz="2400" dirty="0" smtClean="0">
                <a:latin typeface="Calibri" pitchFamily="34" charset="0"/>
                <a:cs typeface="Calibri" pitchFamily="34" charset="0"/>
              </a:rPr>
              <a:t>	Birlik vatandaşları …… Birlik kurumlarına ve danışma organlarına </a:t>
            </a:r>
            <a:r>
              <a:rPr lang="tr-TR" sz="2400" dirty="0" err="1" smtClean="0">
                <a:solidFill>
                  <a:srgbClr val="FF0000"/>
                </a:solidFill>
                <a:latin typeface="Calibri" pitchFamily="34" charset="0"/>
                <a:cs typeface="Calibri" pitchFamily="34" charset="0"/>
              </a:rPr>
              <a:t>Antlaşmalar’ın</a:t>
            </a:r>
            <a:r>
              <a:rPr lang="tr-TR" sz="2400" dirty="0" smtClean="0">
                <a:solidFill>
                  <a:srgbClr val="FF0000"/>
                </a:solidFill>
                <a:latin typeface="Calibri" pitchFamily="34" charset="0"/>
                <a:cs typeface="Calibri" pitchFamily="34" charset="0"/>
              </a:rPr>
              <a:t> dillerinden birinde başvurma ve aynı dilde cevap alma hakkı</a:t>
            </a:r>
            <a:r>
              <a:rPr lang="tr-TR" sz="2400" dirty="0" smtClean="0">
                <a:latin typeface="Calibri" pitchFamily="34" charset="0"/>
                <a:cs typeface="Calibri" pitchFamily="34" charset="0"/>
              </a:rPr>
              <a:t>na sahiptir.</a:t>
            </a:r>
          </a:p>
          <a:p>
            <a:endParaRPr lang="tr-TR" dirty="0">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3</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500042"/>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Calibri" pitchFamily="34" charset="0"/>
              </a:rPr>
              <a:t>Çeviri Örnekleri</a:t>
            </a:r>
            <a:endParaRPr lang="tr-TR" dirty="0"/>
          </a:p>
        </p:txBody>
      </p:sp>
      <p:sp>
        <p:nvSpPr>
          <p:cNvPr id="3" name="2 İçerik Yer Tutucusu"/>
          <p:cNvSpPr>
            <a:spLocks noGrp="1"/>
          </p:cNvSpPr>
          <p:nvPr>
            <p:ph idx="1"/>
          </p:nvPr>
        </p:nvSpPr>
        <p:spPr/>
        <p:txBody>
          <a:bodyPr/>
          <a:lstStyle/>
          <a:p>
            <a:pPr algn="ctr">
              <a:buNone/>
            </a:pPr>
            <a:r>
              <a:rPr lang="en-US" b="1" dirty="0" smtClean="0">
                <a:solidFill>
                  <a:schemeClr val="tx2"/>
                </a:solidFill>
                <a:latin typeface="Calibri" pitchFamily="34" charset="0"/>
                <a:cs typeface="Calibri" pitchFamily="34" charset="0"/>
              </a:rPr>
              <a:t>ABİA m.</a:t>
            </a:r>
            <a:r>
              <a:rPr lang="tr-TR" b="1" dirty="0" smtClean="0">
                <a:solidFill>
                  <a:schemeClr val="tx2"/>
                </a:solidFill>
                <a:latin typeface="Calibri" pitchFamily="34" charset="0"/>
                <a:cs typeface="Calibri" pitchFamily="34" charset="0"/>
              </a:rPr>
              <a:t>86</a:t>
            </a:r>
          </a:p>
          <a:p>
            <a:r>
              <a:rPr lang="en-US" dirty="0" smtClean="0">
                <a:latin typeface="Calibri" pitchFamily="34" charset="0"/>
                <a:cs typeface="Calibri" pitchFamily="34" charset="0"/>
              </a:rPr>
              <a:t>The European Public Prosecutor’s Office shall be responsible for </a:t>
            </a:r>
            <a:r>
              <a:rPr lang="en-US" u="sng" dirty="0" smtClean="0">
                <a:latin typeface="Calibri" pitchFamily="34" charset="0"/>
                <a:cs typeface="Calibri" pitchFamily="34" charset="0"/>
              </a:rPr>
              <a:t>investigating</a:t>
            </a:r>
            <a:r>
              <a:rPr lang="en-US" dirty="0" smtClean="0">
                <a:latin typeface="Calibri" pitchFamily="34" charset="0"/>
                <a:cs typeface="Calibri" pitchFamily="34" charset="0"/>
              </a:rPr>
              <a:t>, </a:t>
            </a:r>
            <a:r>
              <a:rPr lang="en-US" u="sng" dirty="0" smtClean="0">
                <a:latin typeface="Calibri" pitchFamily="34" charset="0"/>
                <a:cs typeface="Calibri" pitchFamily="34" charset="0"/>
              </a:rPr>
              <a:t>prosecuting</a:t>
            </a:r>
            <a:r>
              <a:rPr lang="en-US" dirty="0" smtClean="0">
                <a:latin typeface="Calibri" pitchFamily="34" charset="0"/>
                <a:cs typeface="Calibri" pitchFamily="34" charset="0"/>
              </a:rPr>
              <a:t> and bringing to judgment, </a:t>
            </a:r>
            <a:r>
              <a:rPr lang="tr-TR" dirty="0" smtClean="0">
                <a:latin typeface="Calibri" pitchFamily="34" charset="0"/>
                <a:cs typeface="Calibri" pitchFamily="34" charset="0"/>
              </a:rPr>
              <a:t>……</a:t>
            </a:r>
          </a:p>
          <a:p>
            <a:r>
              <a:rPr lang="fr-FR" dirty="0" smtClean="0">
                <a:latin typeface="Calibri" pitchFamily="34" charset="0"/>
                <a:cs typeface="Calibri" pitchFamily="34" charset="0"/>
              </a:rPr>
              <a:t>Le Parquet européen est compétent pour </a:t>
            </a:r>
            <a:r>
              <a:rPr lang="fr-FR" u="sng" dirty="0" smtClean="0">
                <a:latin typeface="Calibri" pitchFamily="34" charset="0"/>
                <a:cs typeface="Calibri" pitchFamily="34" charset="0"/>
              </a:rPr>
              <a:t>rechercher</a:t>
            </a:r>
            <a:r>
              <a:rPr lang="fr-FR" dirty="0" smtClean="0">
                <a:latin typeface="Calibri" pitchFamily="34" charset="0"/>
                <a:cs typeface="Calibri" pitchFamily="34" charset="0"/>
              </a:rPr>
              <a:t>, </a:t>
            </a:r>
            <a:r>
              <a:rPr lang="fr-FR" u="sng" dirty="0" smtClean="0">
                <a:latin typeface="Calibri" pitchFamily="34" charset="0"/>
                <a:cs typeface="Calibri" pitchFamily="34" charset="0"/>
              </a:rPr>
              <a:t>poursuivre</a:t>
            </a:r>
            <a:r>
              <a:rPr lang="fr-FR" dirty="0" smtClean="0">
                <a:latin typeface="Calibri" pitchFamily="34" charset="0"/>
                <a:cs typeface="Calibri" pitchFamily="34" charset="0"/>
              </a:rPr>
              <a:t> et renvoyer en jugement, </a:t>
            </a:r>
            <a:r>
              <a:rPr lang="tr-TR" dirty="0" smtClean="0">
                <a:latin typeface="Calibri" pitchFamily="34" charset="0"/>
                <a:cs typeface="Calibri" pitchFamily="34" charset="0"/>
              </a:rPr>
              <a:t> ……</a:t>
            </a:r>
          </a:p>
          <a:p>
            <a:endParaRPr lang="tr-TR" sz="2400" dirty="0">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30</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Calibri" pitchFamily="34" charset="0"/>
              </a:rPr>
              <a:t>Çeviri Örnekleri</a:t>
            </a:r>
            <a:endParaRPr lang="tr-TR" dirty="0"/>
          </a:p>
        </p:txBody>
      </p:sp>
      <p:sp>
        <p:nvSpPr>
          <p:cNvPr id="3" name="2 İçerik Yer Tutucusu"/>
          <p:cNvSpPr>
            <a:spLocks noGrp="1"/>
          </p:cNvSpPr>
          <p:nvPr>
            <p:ph idx="1"/>
          </p:nvPr>
        </p:nvSpPr>
        <p:spPr>
          <a:xfrm>
            <a:off x="1173163" y="1571612"/>
            <a:ext cx="7772400" cy="4929222"/>
          </a:xfrm>
        </p:spPr>
        <p:txBody>
          <a:bodyPr/>
          <a:lstStyle/>
          <a:p>
            <a:pPr algn="ctr">
              <a:buNone/>
            </a:pPr>
            <a:r>
              <a:rPr lang="en-US" sz="2400" b="1" dirty="0" smtClean="0">
                <a:solidFill>
                  <a:schemeClr val="tx2"/>
                </a:solidFill>
                <a:latin typeface="Calibri" pitchFamily="34" charset="0"/>
                <a:cs typeface="Calibri" pitchFamily="34" charset="0"/>
              </a:rPr>
              <a:t>ABİA m.</a:t>
            </a:r>
            <a:r>
              <a:rPr lang="tr-TR" sz="2400" b="1" dirty="0" smtClean="0">
                <a:solidFill>
                  <a:schemeClr val="tx2"/>
                </a:solidFill>
                <a:latin typeface="Calibri" pitchFamily="34" charset="0"/>
                <a:cs typeface="Calibri" pitchFamily="34" charset="0"/>
              </a:rPr>
              <a:t>86</a:t>
            </a:r>
          </a:p>
          <a:p>
            <a:r>
              <a:rPr lang="en-US" sz="2400" dirty="0" smtClean="0">
                <a:latin typeface="Calibri" pitchFamily="34" charset="0"/>
                <a:cs typeface="Calibri" pitchFamily="34" charset="0"/>
              </a:rPr>
              <a:t>The European Public Prosecutor’s Office shall be responsible for </a:t>
            </a:r>
            <a:r>
              <a:rPr lang="en-US" sz="2400" u="sng" dirty="0" smtClean="0">
                <a:latin typeface="Calibri" pitchFamily="34" charset="0"/>
                <a:cs typeface="Calibri" pitchFamily="34" charset="0"/>
              </a:rPr>
              <a:t>investigating, prosecuting </a:t>
            </a:r>
            <a:r>
              <a:rPr lang="en-US" sz="2400" dirty="0" smtClean="0">
                <a:latin typeface="Calibri" pitchFamily="34" charset="0"/>
                <a:cs typeface="Calibri" pitchFamily="34" charset="0"/>
              </a:rPr>
              <a:t>and bringing to judgment, </a:t>
            </a:r>
            <a:r>
              <a:rPr lang="tr-TR" sz="2400" dirty="0" smtClean="0">
                <a:latin typeface="Calibri" pitchFamily="34" charset="0"/>
                <a:cs typeface="Calibri" pitchFamily="34" charset="0"/>
              </a:rPr>
              <a:t>……</a:t>
            </a:r>
          </a:p>
          <a:p>
            <a:r>
              <a:rPr lang="fr-FR" sz="2400" dirty="0" smtClean="0">
                <a:latin typeface="Calibri" pitchFamily="34" charset="0"/>
                <a:cs typeface="Calibri" pitchFamily="34" charset="0"/>
              </a:rPr>
              <a:t>Le Parquet européen est compétent pour </a:t>
            </a:r>
            <a:r>
              <a:rPr lang="fr-FR" sz="2400" u="sng" dirty="0" smtClean="0">
                <a:latin typeface="Calibri" pitchFamily="34" charset="0"/>
                <a:cs typeface="Calibri" pitchFamily="34" charset="0"/>
              </a:rPr>
              <a:t>rechercher</a:t>
            </a:r>
            <a:r>
              <a:rPr lang="fr-FR" sz="2400" dirty="0" smtClean="0">
                <a:latin typeface="Calibri" pitchFamily="34" charset="0"/>
                <a:cs typeface="Calibri" pitchFamily="34" charset="0"/>
              </a:rPr>
              <a:t>, </a:t>
            </a:r>
            <a:r>
              <a:rPr lang="fr-FR" sz="2400" u="sng" dirty="0" smtClean="0">
                <a:latin typeface="Calibri" pitchFamily="34" charset="0"/>
                <a:cs typeface="Calibri" pitchFamily="34" charset="0"/>
              </a:rPr>
              <a:t>poursuivre</a:t>
            </a:r>
            <a:r>
              <a:rPr lang="fr-FR" sz="2400" dirty="0" smtClean="0">
                <a:latin typeface="Calibri" pitchFamily="34" charset="0"/>
                <a:cs typeface="Calibri" pitchFamily="34" charset="0"/>
              </a:rPr>
              <a:t> et renvoyer en jugement, </a:t>
            </a:r>
            <a:r>
              <a:rPr lang="tr-TR" sz="2400" dirty="0" smtClean="0">
                <a:latin typeface="Calibri" pitchFamily="34" charset="0"/>
                <a:cs typeface="Calibri" pitchFamily="34" charset="0"/>
              </a:rPr>
              <a:t> ……</a:t>
            </a:r>
          </a:p>
          <a:p>
            <a:r>
              <a:rPr lang="tr-TR" sz="2400" dirty="0" smtClean="0">
                <a:latin typeface="Calibri" pitchFamily="34" charset="0"/>
                <a:cs typeface="Calibri" pitchFamily="34" charset="0"/>
              </a:rPr>
              <a:t>Avrupa Savcılığı Ofisi, ……… suçların faillerinin ve suç ortaklarının </a:t>
            </a:r>
            <a:r>
              <a:rPr lang="tr-TR" sz="2400" u="sng" dirty="0" smtClean="0">
                <a:latin typeface="Calibri" pitchFamily="34" charset="0"/>
                <a:cs typeface="Calibri" pitchFamily="34" charset="0"/>
              </a:rPr>
              <a:t>soruşturulması</a:t>
            </a:r>
            <a:r>
              <a:rPr lang="tr-TR" sz="2400" dirty="0" smtClean="0">
                <a:latin typeface="Calibri" pitchFamily="34" charset="0"/>
                <a:cs typeface="Calibri" pitchFamily="34" charset="0"/>
              </a:rPr>
              <a:t>, </a:t>
            </a:r>
            <a:r>
              <a:rPr lang="tr-TR" sz="2400" u="sng" dirty="0" smtClean="0">
                <a:latin typeface="Calibri" pitchFamily="34" charset="0"/>
                <a:cs typeface="Calibri" pitchFamily="34" charset="0"/>
              </a:rPr>
              <a:t>kovuşturulması </a:t>
            </a:r>
            <a:r>
              <a:rPr lang="tr-TR" sz="2400" dirty="0" smtClean="0">
                <a:latin typeface="Calibri" pitchFamily="34" charset="0"/>
                <a:cs typeface="Calibri" pitchFamily="34" charset="0"/>
              </a:rPr>
              <a:t>ve yargı önüne çıkarılmasından sorumludur. </a:t>
            </a:r>
            <a:endParaRPr lang="tr-TR" sz="2400" dirty="0">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31</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3 Slayt Numarası Yer Tutucusu"/>
          <p:cNvSpPr>
            <a:spLocks noGrp="1"/>
          </p:cNvSpPr>
          <p:nvPr>
            <p:ph type="sldNum" sz="quarter" idx="12"/>
          </p:nvPr>
        </p:nvSpPr>
        <p:spPr>
          <a:noFill/>
        </p:spPr>
        <p:txBody>
          <a:bodyPr/>
          <a:lstStyle/>
          <a:p>
            <a:fld id="{02F6BBDE-6268-4737-95B9-891E5C710148}" type="slidenum">
              <a:rPr lang="et-EE" smtClean="0"/>
              <a:pPr/>
              <a:t>32</a:t>
            </a:fld>
            <a:endParaRPr lang="et-EE" smtClean="0"/>
          </a:p>
        </p:txBody>
      </p:sp>
      <p:pic>
        <p:nvPicPr>
          <p:cNvPr id="7"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İçerik Yer Tutucusu 1"/>
          <p:cNvSpPr>
            <a:spLocks noGrp="1"/>
          </p:cNvSpPr>
          <p:nvPr>
            <p:ph idx="1"/>
          </p:nvPr>
        </p:nvSpPr>
        <p:spPr/>
        <p:txBody>
          <a:bodyPr/>
          <a:lstStyle/>
          <a:p>
            <a:pPr marL="0" indent="0" algn="ctr">
              <a:buNone/>
            </a:pPr>
            <a:r>
              <a:rPr lang="tr-TR" sz="5400" b="1" dirty="0" smtClean="0">
                <a:solidFill>
                  <a:srgbClr val="0070C0"/>
                </a:solidFill>
              </a:rPr>
              <a:t>TEŞEKKÜRLER!!!</a:t>
            </a:r>
          </a:p>
          <a:p>
            <a:pPr algn="ctr"/>
            <a:endParaRPr lang="tr-TR" sz="5400" b="1" dirty="0">
              <a:solidFill>
                <a:srgbClr val="0070C0"/>
              </a:solidFill>
            </a:endParaRPr>
          </a:p>
          <a:p>
            <a:pPr marL="0" indent="0" algn="ctr">
              <a:buNone/>
            </a:pPr>
            <a:r>
              <a:rPr lang="tr-TR" sz="5400" b="1" dirty="0" err="1" smtClean="0">
                <a:solidFill>
                  <a:srgbClr val="0070C0"/>
                </a:solidFill>
              </a:rPr>
              <a:t>H.Merve</a:t>
            </a:r>
            <a:r>
              <a:rPr lang="tr-TR" sz="5400" b="1" dirty="0" smtClean="0">
                <a:solidFill>
                  <a:srgbClr val="0070C0"/>
                </a:solidFill>
              </a:rPr>
              <a:t> İLKKUTLU</a:t>
            </a:r>
            <a:endParaRPr lang="tr-TR" sz="5400" b="1" dirty="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alibri" pitchFamily="34" charset="0"/>
                <a:cs typeface="Calibri" pitchFamily="34" charset="0"/>
              </a:rPr>
              <a:t>İkincil Mevzuatın Çevrilmesi Çalışmaları</a:t>
            </a:r>
            <a:endParaRPr lang="tr-TR" dirty="0"/>
          </a:p>
        </p:txBody>
      </p:sp>
      <p:sp>
        <p:nvSpPr>
          <p:cNvPr id="3" name="2 İçerik Yer Tutucusu"/>
          <p:cNvSpPr>
            <a:spLocks noGrp="1"/>
          </p:cNvSpPr>
          <p:nvPr>
            <p:ph idx="1"/>
          </p:nvPr>
        </p:nvSpPr>
        <p:spPr/>
        <p:txBody>
          <a:bodyPr/>
          <a:lstStyle/>
          <a:p>
            <a:pPr algn="ctr">
              <a:buNone/>
            </a:pPr>
            <a:r>
              <a:rPr lang="tr-TR" sz="3200" b="1" dirty="0" smtClean="0">
                <a:latin typeface="Calibri" pitchFamily="34" charset="0"/>
                <a:cs typeface="Calibri" pitchFamily="34" charset="0"/>
              </a:rPr>
              <a:t>AVRUPA BİRLİĞİ’NİN </a:t>
            </a:r>
          </a:p>
          <a:p>
            <a:pPr algn="ctr">
              <a:buNone/>
            </a:pPr>
            <a:r>
              <a:rPr lang="tr-TR" sz="3200" b="1" dirty="0" smtClean="0">
                <a:latin typeface="Calibri" pitchFamily="34" charset="0"/>
                <a:cs typeface="Calibri" pitchFamily="34" charset="0"/>
              </a:rPr>
              <a:t>BAZI HUKUKİ DÜZENLEMELERİNİN</a:t>
            </a:r>
          </a:p>
          <a:p>
            <a:pPr algn="ctr">
              <a:buNone/>
            </a:pPr>
            <a:r>
              <a:rPr lang="tr-TR" sz="3200" b="1" dirty="0" smtClean="0">
                <a:latin typeface="Calibri" pitchFamily="34" charset="0"/>
                <a:cs typeface="Calibri" pitchFamily="34" charset="0"/>
              </a:rPr>
              <a:t> TÜRKÇE’YE ÇEVRİLMESİNDE KULLANILACAK</a:t>
            </a:r>
          </a:p>
          <a:p>
            <a:pPr algn="ctr">
              <a:buNone/>
            </a:pPr>
            <a:r>
              <a:rPr lang="tr-TR" sz="3200" b="1" dirty="0" smtClean="0">
                <a:latin typeface="Calibri" pitchFamily="34" charset="0"/>
                <a:cs typeface="Calibri" pitchFamily="34" charset="0"/>
              </a:rPr>
              <a:t> REHBER</a:t>
            </a:r>
          </a:p>
          <a:p>
            <a:pPr>
              <a:buNone/>
            </a:pPr>
            <a:r>
              <a:rPr lang="tr-TR" b="1" dirty="0" smtClean="0">
                <a:latin typeface="Calibri" pitchFamily="34" charset="0"/>
                <a:cs typeface="Calibri" pitchFamily="34" charset="0"/>
              </a:rPr>
              <a:t>Tüzük (</a:t>
            </a:r>
            <a:r>
              <a:rPr lang="tr-TR" b="1" dirty="0" err="1" smtClean="0">
                <a:latin typeface="Calibri" pitchFamily="34" charset="0"/>
                <a:cs typeface="Calibri" pitchFamily="34" charset="0"/>
              </a:rPr>
              <a:t>Regulation</a:t>
            </a:r>
            <a:r>
              <a:rPr lang="tr-TR" b="1" dirty="0" smtClean="0">
                <a:latin typeface="Calibri" pitchFamily="34" charset="0"/>
                <a:cs typeface="Calibri" pitchFamily="34" charset="0"/>
              </a:rPr>
              <a:t>), Direktif (</a:t>
            </a:r>
            <a:r>
              <a:rPr lang="tr-TR" b="1" dirty="0" err="1" smtClean="0">
                <a:latin typeface="Calibri" pitchFamily="34" charset="0"/>
                <a:cs typeface="Calibri" pitchFamily="34" charset="0"/>
              </a:rPr>
              <a:t>Directive</a:t>
            </a:r>
            <a:r>
              <a:rPr lang="tr-TR" b="1" dirty="0" smtClean="0">
                <a:latin typeface="Calibri" pitchFamily="34" charset="0"/>
                <a:cs typeface="Calibri" pitchFamily="34" charset="0"/>
              </a:rPr>
              <a:t>) ve </a:t>
            </a:r>
          </a:p>
          <a:p>
            <a:pPr>
              <a:buNone/>
            </a:pPr>
            <a:r>
              <a:rPr lang="tr-TR" b="1" dirty="0" smtClean="0">
                <a:latin typeface="Calibri" pitchFamily="34" charset="0"/>
                <a:cs typeface="Calibri" pitchFamily="34" charset="0"/>
              </a:rPr>
              <a:t>Karar (</a:t>
            </a:r>
            <a:r>
              <a:rPr lang="tr-TR" b="1" dirty="0" err="1" smtClean="0">
                <a:latin typeface="Calibri" pitchFamily="34" charset="0"/>
                <a:cs typeface="Calibri" pitchFamily="34" charset="0"/>
              </a:rPr>
              <a:t>Decision</a:t>
            </a:r>
            <a:r>
              <a:rPr lang="tr-TR" b="1" dirty="0" smtClean="0">
                <a:latin typeface="Calibri" pitchFamily="34" charset="0"/>
                <a:cs typeface="Calibri" pitchFamily="34" charset="0"/>
              </a:rPr>
              <a:t>) temel alınarak örnek çeviri kalıpları ve   kurallar </a:t>
            </a:r>
            <a:endParaRPr lang="tr-TR" dirty="0">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4</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alibri" pitchFamily="34" charset="0"/>
                <a:cs typeface="Calibri" pitchFamily="34" charset="0"/>
              </a:rPr>
              <a:t>İkincil Mevzuatın Çevrilmesi Çalışmaları</a:t>
            </a:r>
            <a:endParaRPr lang="tr-TR" dirty="0"/>
          </a:p>
        </p:txBody>
      </p:sp>
      <p:sp>
        <p:nvSpPr>
          <p:cNvPr id="3" name="2 İçerik Yer Tutucusu"/>
          <p:cNvSpPr>
            <a:spLocks noGrp="1"/>
          </p:cNvSpPr>
          <p:nvPr>
            <p:ph idx="1"/>
          </p:nvPr>
        </p:nvSpPr>
        <p:spPr/>
        <p:txBody>
          <a:bodyPr/>
          <a:lstStyle/>
          <a:p>
            <a:r>
              <a:rPr lang="en-US" dirty="0" smtClean="0"/>
              <a:t>DIRECTIVE 2008/…/EC OF THE EUROPEAN PARLIAMENT AND OF THE COUNCIL</a:t>
            </a:r>
            <a:r>
              <a:rPr lang="tr-TR" dirty="0" smtClean="0"/>
              <a:t> of ……..</a:t>
            </a:r>
            <a:endParaRPr lang="en-US" dirty="0" smtClean="0"/>
          </a:p>
          <a:p>
            <a:r>
              <a:rPr lang="tr-TR" dirty="0" smtClean="0"/>
              <a:t>Avrupa Parlamentosu’nun ve Konsey’inin …</a:t>
            </a:r>
          </a:p>
          <a:p>
            <a:r>
              <a:rPr lang="tr-TR" dirty="0" smtClean="0"/>
              <a:t>Avrupa Parlamentosu’nun ve Konsey’in …</a:t>
            </a:r>
            <a:endParaRPr lang="tr-TR" dirty="0"/>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5</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alibri" pitchFamily="34" charset="0"/>
                <a:cs typeface="Calibri" pitchFamily="34" charset="0"/>
              </a:rPr>
              <a:t>İkincil Mevzuatın Çevrilmesi Çalışmaları</a:t>
            </a:r>
            <a:endParaRPr lang="tr-TR" dirty="0"/>
          </a:p>
        </p:txBody>
      </p:sp>
      <p:sp>
        <p:nvSpPr>
          <p:cNvPr id="3" name="2 İçerik Yer Tutucusu"/>
          <p:cNvSpPr>
            <a:spLocks noGrp="1"/>
          </p:cNvSpPr>
          <p:nvPr>
            <p:ph idx="1"/>
          </p:nvPr>
        </p:nvSpPr>
        <p:spPr/>
        <p:txBody>
          <a:bodyPr/>
          <a:lstStyle/>
          <a:p>
            <a:r>
              <a:rPr lang="en-US" sz="2400" dirty="0" smtClean="0">
                <a:latin typeface="Calibri" pitchFamily="34" charset="0"/>
                <a:cs typeface="Calibri" pitchFamily="34" charset="0"/>
              </a:rPr>
              <a:t>Having regard to the Treaty establishing the European Community, [and in particular</a:t>
            </a:r>
            <a:r>
              <a:rPr lang="tr-TR" sz="2400" dirty="0" smtClean="0">
                <a:latin typeface="Calibri" pitchFamily="34" charset="0"/>
                <a:cs typeface="Calibri" pitchFamily="34" charset="0"/>
              </a:rPr>
              <a:t> </a:t>
            </a:r>
            <a:r>
              <a:rPr lang="en-US" sz="2400" dirty="0" smtClean="0">
                <a:latin typeface="Calibri" pitchFamily="34" charset="0"/>
                <a:cs typeface="Calibri" pitchFamily="34" charset="0"/>
              </a:rPr>
              <a:t>Article(s) … thereof,]</a:t>
            </a:r>
          </a:p>
          <a:p>
            <a:r>
              <a:rPr lang="en-US" sz="2400" dirty="0" smtClean="0">
                <a:latin typeface="Calibri" pitchFamily="34" charset="0"/>
                <a:cs typeface="Calibri" pitchFamily="34" charset="0"/>
              </a:rPr>
              <a:t>Having regard to the …,</a:t>
            </a:r>
          </a:p>
          <a:p>
            <a:r>
              <a:rPr lang="en-US" sz="2400" dirty="0" smtClean="0">
                <a:latin typeface="Calibri" pitchFamily="34" charset="0"/>
                <a:cs typeface="Calibri" pitchFamily="34" charset="0"/>
              </a:rPr>
              <a:t>Having regard to the proposal from the Commission,</a:t>
            </a:r>
          </a:p>
          <a:p>
            <a:r>
              <a:rPr lang="en-US" sz="2400" dirty="0" smtClean="0">
                <a:latin typeface="Calibri" pitchFamily="34" charset="0"/>
                <a:cs typeface="Calibri" pitchFamily="34" charset="0"/>
              </a:rPr>
              <a:t>Having regard to the opinion of the European Economic and Social Committee,</a:t>
            </a:r>
          </a:p>
          <a:p>
            <a:r>
              <a:rPr lang="en-US" sz="2400" dirty="0" smtClean="0">
                <a:latin typeface="Calibri" pitchFamily="34" charset="0"/>
                <a:cs typeface="Calibri" pitchFamily="34" charset="0"/>
              </a:rPr>
              <a:t>Acting in accordance with the procedure laid down in Article 251 of the Treaty</a:t>
            </a:r>
            <a:r>
              <a:rPr lang="tr-TR" sz="2400" dirty="0" smtClean="0">
                <a:latin typeface="Calibri" pitchFamily="34" charset="0"/>
                <a:cs typeface="Calibri" pitchFamily="34" charset="0"/>
              </a:rPr>
              <a:t>,</a:t>
            </a:r>
            <a:endParaRPr lang="tr-TR" sz="2400" dirty="0">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6</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alibri" pitchFamily="34" charset="0"/>
                <a:cs typeface="Calibri" pitchFamily="34" charset="0"/>
              </a:rPr>
              <a:t>İkincil Mevzuatın Çevrilmesi Çalışmaları</a:t>
            </a:r>
            <a:endParaRPr lang="tr-TR" dirty="0"/>
          </a:p>
        </p:txBody>
      </p:sp>
      <p:sp>
        <p:nvSpPr>
          <p:cNvPr id="3" name="2 İçerik Yer Tutucusu"/>
          <p:cNvSpPr>
            <a:spLocks noGrp="1"/>
          </p:cNvSpPr>
          <p:nvPr>
            <p:ph idx="1"/>
          </p:nvPr>
        </p:nvSpPr>
        <p:spPr/>
        <p:txBody>
          <a:bodyPr/>
          <a:lstStyle/>
          <a:p>
            <a:r>
              <a:rPr lang="tr-TR" sz="2400" dirty="0" smtClean="0">
                <a:latin typeface="Calibri" pitchFamily="34" charset="0"/>
                <a:cs typeface="Calibri" pitchFamily="34" charset="0"/>
              </a:rPr>
              <a:t>Avrupa Topluluğu’nu Kuran </a:t>
            </a:r>
            <a:r>
              <a:rPr lang="tr-TR" sz="2400" dirty="0" err="1" smtClean="0">
                <a:latin typeface="Calibri" pitchFamily="34" charset="0"/>
                <a:cs typeface="Calibri" pitchFamily="34" charset="0"/>
              </a:rPr>
              <a:t>Antlaşma’yı</a:t>
            </a:r>
            <a:r>
              <a:rPr lang="tr-TR" sz="2400" dirty="0" smtClean="0">
                <a:latin typeface="Calibri" pitchFamily="34" charset="0"/>
                <a:cs typeface="Calibri" pitchFamily="34" charset="0"/>
              </a:rPr>
              <a:t> [ve bu </a:t>
            </a:r>
            <a:r>
              <a:rPr lang="tr-TR" sz="2400" dirty="0" err="1" smtClean="0">
                <a:latin typeface="Calibri" pitchFamily="34" charset="0"/>
                <a:cs typeface="Calibri" pitchFamily="34" charset="0"/>
              </a:rPr>
              <a:t>Antlaşma’nın</a:t>
            </a:r>
            <a:r>
              <a:rPr lang="tr-TR" sz="2400" dirty="0" smtClean="0">
                <a:latin typeface="Calibri" pitchFamily="34" charset="0"/>
                <a:cs typeface="Calibri" pitchFamily="34" charset="0"/>
              </a:rPr>
              <a:t> özellikle … maddesini (</a:t>
            </a:r>
            <a:r>
              <a:rPr lang="tr-TR" sz="2400" dirty="0" err="1" smtClean="0">
                <a:latin typeface="Calibri" pitchFamily="34" charset="0"/>
                <a:cs typeface="Calibri" pitchFamily="34" charset="0"/>
              </a:rPr>
              <a:t>lerini</a:t>
            </a:r>
            <a:r>
              <a:rPr lang="tr-TR" sz="2400" dirty="0" smtClean="0">
                <a:latin typeface="Calibri" pitchFamily="34" charset="0"/>
                <a:cs typeface="Calibri" pitchFamily="34" charset="0"/>
              </a:rPr>
              <a:t>) göz önünde tutarak,]</a:t>
            </a:r>
          </a:p>
          <a:p>
            <a:r>
              <a:rPr lang="tr-TR" sz="2400" dirty="0" smtClean="0">
                <a:latin typeface="Calibri" pitchFamily="34" charset="0"/>
                <a:cs typeface="Calibri" pitchFamily="34" charset="0"/>
              </a:rPr>
              <a:t>...’</a:t>
            </a:r>
            <a:r>
              <a:rPr lang="tr-TR" sz="2400" dirty="0" err="1" smtClean="0">
                <a:latin typeface="Calibri" pitchFamily="34" charset="0"/>
                <a:cs typeface="Calibri" pitchFamily="34" charset="0"/>
              </a:rPr>
              <a:t>yı</a:t>
            </a:r>
            <a:r>
              <a:rPr lang="tr-TR" sz="2400" dirty="0" smtClean="0">
                <a:latin typeface="Calibri" pitchFamily="34" charset="0"/>
                <a:cs typeface="Calibri" pitchFamily="34" charset="0"/>
              </a:rPr>
              <a:t> göz önünde tutarak,</a:t>
            </a:r>
          </a:p>
          <a:p>
            <a:r>
              <a:rPr lang="tr-TR" sz="2400" dirty="0" smtClean="0">
                <a:latin typeface="Calibri" pitchFamily="34" charset="0"/>
                <a:cs typeface="Calibri" pitchFamily="34" charset="0"/>
              </a:rPr>
              <a:t>Komisyon’un önerisini göz önünde tutarak,</a:t>
            </a:r>
          </a:p>
          <a:p>
            <a:r>
              <a:rPr lang="tr-TR" sz="2400" dirty="0" smtClean="0">
                <a:latin typeface="Calibri" pitchFamily="34" charset="0"/>
                <a:cs typeface="Calibri" pitchFamily="34" charset="0"/>
              </a:rPr>
              <a:t>Avrupa Ekonomik ve Sosyal Komitesi’nin görüşünü göz önünde tutarak,</a:t>
            </a:r>
          </a:p>
          <a:p>
            <a:r>
              <a:rPr lang="tr-TR" sz="2400" dirty="0" err="1" smtClean="0">
                <a:latin typeface="Calibri" pitchFamily="34" charset="0"/>
                <a:cs typeface="Calibri" pitchFamily="34" charset="0"/>
              </a:rPr>
              <a:t>Antlaşma’nın</a:t>
            </a:r>
            <a:r>
              <a:rPr lang="tr-TR" sz="2400" dirty="0" smtClean="0">
                <a:latin typeface="Calibri" pitchFamily="34" charset="0"/>
                <a:cs typeface="Calibri" pitchFamily="34" charset="0"/>
              </a:rPr>
              <a:t> 251. maddesinde belirtilen usul uyarınca hareket ederek,</a:t>
            </a:r>
            <a:endParaRPr lang="tr-TR" sz="2400" dirty="0">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7</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alibri" pitchFamily="34" charset="0"/>
                <a:cs typeface="Calibri" pitchFamily="34" charset="0"/>
              </a:rPr>
              <a:t>İkincil Mevzuatın Çevrilmesi Çalışmaları</a:t>
            </a:r>
            <a:endParaRPr lang="tr-TR" dirty="0"/>
          </a:p>
        </p:txBody>
      </p:sp>
      <p:sp>
        <p:nvSpPr>
          <p:cNvPr id="3" name="2 İçerik Yer Tutucusu"/>
          <p:cNvSpPr>
            <a:spLocks noGrp="1"/>
          </p:cNvSpPr>
          <p:nvPr>
            <p:ph idx="1"/>
          </p:nvPr>
        </p:nvSpPr>
        <p:spPr/>
        <p:txBody>
          <a:bodyPr/>
          <a:lstStyle/>
          <a:p>
            <a:r>
              <a:rPr lang="en-US" dirty="0" smtClean="0">
                <a:latin typeface="Calibri" pitchFamily="34" charset="0"/>
                <a:cs typeface="Calibri" pitchFamily="34" charset="0"/>
              </a:rPr>
              <a:t>Whereas:</a:t>
            </a:r>
          </a:p>
          <a:p>
            <a:pPr>
              <a:buNone/>
            </a:pPr>
            <a:r>
              <a:rPr lang="tr-TR" dirty="0" smtClean="0">
                <a:latin typeface="Calibri" pitchFamily="34" charset="0"/>
                <a:cs typeface="Calibri" pitchFamily="34" charset="0"/>
              </a:rPr>
              <a:t>	</a:t>
            </a:r>
            <a:r>
              <a:rPr lang="en-US" dirty="0" smtClean="0">
                <a:latin typeface="Calibri" pitchFamily="34" charset="0"/>
                <a:cs typeface="Calibri" pitchFamily="34" charset="0"/>
              </a:rPr>
              <a:t>(1) …… .</a:t>
            </a:r>
          </a:p>
          <a:p>
            <a:pPr>
              <a:buNone/>
            </a:pPr>
            <a:r>
              <a:rPr lang="tr-TR" dirty="0" smtClean="0">
                <a:latin typeface="Calibri" pitchFamily="34" charset="0"/>
                <a:cs typeface="Calibri" pitchFamily="34" charset="0"/>
              </a:rPr>
              <a:t>	</a:t>
            </a:r>
            <a:r>
              <a:rPr lang="en-US" dirty="0" smtClean="0">
                <a:latin typeface="Calibri" pitchFamily="34" charset="0"/>
                <a:cs typeface="Calibri" pitchFamily="34" charset="0"/>
              </a:rPr>
              <a:t>(2) …… .</a:t>
            </a:r>
          </a:p>
          <a:p>
            <a:pPr>
              <a:buNone/>
            </a:pPr>
            <a:r>
              <a:rPr lang="tr-TR" dirty="0" smtClean="0">
                <a:latin typeface="Calibri" pitchFamily="34" charset="0"/>
                <a:cs typeface="Calibri" pitchFamily="34" charset="0"/>
              </a:rPr>
              <a:t>	</a:t>
            </a:r>
            <a:r>
              <a:rPr lang="en-US" dirty="0" smtClean="0">
                <a:latin typeface="Calibri" pitchFamily="34" charset="0"/>
                <a:cs typeface="Calibri" pitchFamily="34" charset="0"/>
              </a:rPr>
              <a:t>(</a:t>
            </a:r>
            <a:r>
              <a:rPr lang="tr-TR" dirty="0" smtClean="0">
                <a:latin typeface="Calibri" pitchFamily="34" charset="0"/>
                <a:cs typeface="Calibri" pitchFamily="34" charset="0"/>
              </a:rPr>
              <a:t> </a:t>
            </a:r>
            <a:r>
              <a:rPr lang="en-US" dirty="0" smtClean="0">
                <a:latin typeface="Calibri" pitchFamily="34" charset="0"/>
                <a:cs typeface="Calibri" pitchFamily="34" charset="0"/>
              </a:rPr>
              <a:t> ) ……,</a:t>
            </a:r>
          </a:p>
          <a:p>
            <a:pPr>
              <a:buNone/>
            </a:pPr>
            <a:r>
              <a:rPr lang="tr-TR" dirty="0" smtClean="0">
                <a:latin typeface="Calibri" pitchFamily="34" charset="0"/>
                <a:cs typeface="Calibri" pitchFamily="34" charset="0"/>
              </a:rPr>
              <a:t>	</a:t>
            </a:r>
          </a:p>
          <a:p>
            <a:pPr>
              <a:buNone/>
            </a:pPr>
            <a:r>
              <a:rPr lang="tr-TR" dirty="0" smtClean="0">
                <a:latin typeface="Calibri" pitchFamily="34" charset="0"/>
                <a:cs typeface="Calibri" pitchFamily="34" charset="0"/>
              </a:rPr>
              <a:t>	</a:t>
            </a:r>
            <a:r>
              <a:rPr lang="en-US" dirty="0" smtClean="0">
                <a:latin typeface="Calibri" pitchFamily="34" charset="0"/>
                <a:cs typeface="Calibri" pitchFamily="34" charset="0"/>
              </a:rPr>
              <a:t>HAVE ADOPTED THIS DECISION:</a:t>
            </a:r>
            <a:endParaRPr lang="tr-TR" dirty="0">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8</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alibri" pitchFamily="34" charset="0"/>
                <a:cs typeface="Calibri" pitchFamily="34" charset="0"/>
              </a:rPr>
              <a:t>İkincil Mevzuatın Çevrilmesi Çalışmaları</a:t>
            </a:r>
            <a:endParaRPr lang="tr-TR" dirty="0"/>
          </a:p>
        </p:txBody>
      </p:sp>
      <p:sp>
        <p:nvSpPr>
          <p:cNvPr id="3" name="2 İçerik Yer Tutucusu"/>
          <p:cNvSpPr>
            <a:spLocks noGrp="1"/>
          </p:cNvSpPr>
          <p:nvPr>
            <p:ph idx="1"/>
          </p:nvPr>
        </p:nvSpPr>
        <p:spPr/>
        <p:txBody>
          <a:bodyPr/>
          <a:lstStyle/>
          <a:p>
            <a:r>
              <a:rPr lang="tr-TR" dirty="0" smtClean="0">
                <a:latin typeface="Calibri" pitchFamily="34" charset="0"/>
                <a:cs typeface="Calibri" pitchFamily="34" charset="0"/>
              </a:rPr>
              <a:t>Aşağıdaki gerekçelerle:</a:t>
            </a:r>
          </a:p>
          <a:p>
            <a:pPr>
              <a:buNone/>
            </a:pPr>
            <a:r>
              <a:rPr lang="tr-TR" dirty="0" smtClean="0">
                <a:latin typeface="Calibri" pitchFamily="34" charset="0"/>
                <a:cs typeface="Calibri" pitchFamily="34" charset="0"/>
              </a:rPr>
              <a:t>	(1) … [tam cümle].</a:t>
            </a:r>
          </a:p>
          <a:p>
            <a:pPr>
              <a:buNone/>
            </a:pPr>
            <a:r>
              <a:rPr lang="tr-TR" dirty="0" smtClean="0">
                <a:latin typeface="Calibri" pitchFamily="34" charset="0"/>
                <a:cs typeface="Calibri" pitchFamily="34" charset="0"/>
              </a:rPr>
              <a:t>	(2) … [tam cümle].</a:t>
            </a:r>
          </a:p>
          <a:p>
            <a:pPr>
              <a:buNone/>
            </a:pPr>
            <a:r>
              <a:rPr lang="tr-TR" dirty="0" smtClean="0">
                <a:latin typeface="Calibri" pitchFamily="34" charset="0"/>
                <a:cs typeface="Calibri" pitchFamily="34" charset="0"/>
              </a:rPr>
              <a:t>	(  ) … [tam cümle],</a:t>
            </a:r>
          </a:p>
          <a:p>
            <a:pPr>
              <a:buNone/>
            </a:pPr>
            <a:endParaRPr lang="tr-TR" dirty="0" smtClean="0">
              <a:latin typeface="Calibri" pitchFamily="34" charset="0"/>
              <a:cs typeface="Calibri" pitchFamily="34" charset="0"/>
            </a:endParaRPr>
          </a:p>
          <a:p>
            <a:pPr>
              <a:buNone/>
            </a:pPr>
            <a:r>
              <a:rPr lang="tr-TR" dirty="0" smtClean="0">
                <a:latin typeface="Calibri" pitchFamily="34" charset="0"/>
                <a:cs typeface="Calibri" pitchFamily="34" charset="0"/>
              </a:rPr>
              <a:t>	İŞBU KARARI KABUL ETMİŞTİR:</a:t>
            </a:r>
            <a:endParaRPr lang="tr-TR" dirty="0">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pPr>
              <a:defRPr/>
            </a:pPr>
            <a:fld id="{B56052E8-3B85-48C5-BAFE-BC3716057CF4}" type="slidenum">
              <a:rPr lang="et-EE" smtClean="0"/>
              <a:pPr>
                <a:defRPr/>
              </a:pPr>
              <a:t>9</a:t>
            </a:fld>
            <a:endParaRPr lang="et-EE"/>
          </a:p>
        </p:txBody>
      </p:sp>
      <p:pic>
        <p:nvPicPr>
          <p:cNvPr id="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72" y="428604"/>
            <a:ext cx="1244601" cy="10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ad`s Tie">
  <a:themeElements>
    <a:clrScheme name="Dad`s Tie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fontScheme name="Dad`s Tie">
      <a:majorFont>
        <a:latin typeface="Times New Roman"/>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ad`s Tie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Dad`s Tie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Dad`s Ti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ad`s Tie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Dad`s Tie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Dad`s Tie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12706</TotalTime>
  <Words>1339</Words>
  <Application>Microsoft Office PowerPoint</Application>
  <PresentationFormat>Ekran Gösterisi (4:3)</PresentationFormat>
  <Paragraphs>243</Paragraphs>
  <Slides>32</Slides>
  <Notes>32</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Dad`s Tie</vt:lpstr>
      <vt:lpstr>PowerPoint Sunusu</vt:lpstr>
      <vt:lpstr>AB: Çok Dillilik</vt:lpstr>
      <vt:lpstr>AB: Çok Dillilik</vt:lpstr>
      <vt:lpstr>İkincil Mevzuatın Çevrilmesi Çalışmaları</vt:lpstr>
      <vt:lpstr>İkincil Mevzuatın Çevrilmesi Çalışmaları</vt:lpstr>
      <vt:lpstr>İkincil Mevzuatın Çevrilmesi Çalışmaları</vt:lpstr>
      <vt:lpstr>İkincil Mevzuatın Çevrilmesi Çalışmaları</vt:lpstr>
      <vt:lpstr>İkincil Mevzuatın Çevrilmesi Çalışmaları</vt:lpstr>
      <vt:lpstr>İkincil Mevzuatın Çevrilmesi Çalışmaları</vt:lpstr>
      <vt:lpstr>İkincil Mevzuatın Çevrilmesi Çalışmaları</vt:lpstr>
      <vt:lpstr>İkincil Mevzuatın Çevrilmesi Çalışmaları</vt:lpstr>
      <vt:lpstr>Çeviri Örnekleri</vt:lpstr>
      <vt:lpstr>Çeviri Örnekleri</vt:lpstr>
      <vt:lpstr>Çeviri Örnekleri</vt:lpstr>
      <vt:lpstr>Çeviri Örnekleri</vt:lpstr>
      <vt:lpstr>Çeviri Örnekleri</vt:lpstr>
      <vt:lpstr>Çeviri Örnekleri</vt:lpstr>
      <vt:lpstr>Çeviri Örnekleri</vt:lpstr>
      <vt:lpstr>Çeviri Örnekleri</vt:lpstr>
      <vt:lpstr>Çeviri Örnekleri</vt:lpstr>
      <vt:lpstr>Çeviri Örnekleri</vt:lpstr>
      <vt:lpstr>Çeviri Örnekleri</vt:lpstr>
      <vt:lpstr>Çeviri Örnekleri</vt:lpstr>
      <vt:lpstr>Çeviri Örnekleri</vt:lpstr>
      <vt:lpstr>Çeviri Örnekleri</vt:lpstr>
      <vt:lpstr>Çeviri Örnekleri</vt:lpstr>
      <vt:lpstr>Çeviri Örnekleri</vt:lpstr>
      <vt:lpstr>Çeviri Örnekleri</vt:lpstr>
      <vt:lpstr>Çeviri Örnekleri</vt:lpstr>
      <vt:lpstr>Çeviri Örnekleri</vt:lpstr>
      <vt:lpstr>Çeviri Örnekleri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LÄBIRÄÄKIMISTEHNIKAD</dc:title>
  <dc:creator>Märt Volmer</dc:creator>
  <cp:lastModifiedBy>Merve Ilkkutlu Ayhan</cp:lastModifiedBy>
  <cp:revision>399</cp:revision>
  <cp:lastPrinted>2002-05-14T13:08:47Z</cp:lastPrinted>
  <dcterms:created xsi:type="dcterms:W3CDTF">2002-02-07T07:35:56Z</dcterms:created>
  <dcterms:modified xsi:type="dcterms:W3CDTF">2013-12-20T12:01:29Z</dcterms:modified>
</cp:coreProperties>
</file>